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68" r:id="rId4"/>
    <p:sldMasterId id="2147483694" r:id="rId5"/>
  </p:sldMasterIdLst>
  <p:notesMasterIdLst>
    <p:notesMasterId r:id="rId39"/>
  </p:notesMasterIdLst>
  <p:handoutMasterIdLst>
    <p:handoutMasterId r:id="rId40"/>
  </p:handoutMasterIdLst>
  <p:sldIdLst>
    <p:sldId id="256" r:id="rId6"/>
    <p:sldId id="257" r:id="rId7"/>
    <p:sldId id="268" r:id="rId8"/>
    <p:sldId id="4624" r:id="rId9"/>
    <p:sldId id="269" r:id="rId10"/>
    <p:sldId id="4623" r:id="rId11"/>
    <p:sldId id="4629" r:id="rId12"/>
    <p:sldId id="4625" r:id="rId13"/>
    <p:sldId id="4630" r:id="rId14"/>
    <p:sldId id="4631" r:id="rId15"/>
    <p:sldId id="4632" r:id="rId16"/>
    <p:sldId id="4633" r:id="rId17"/>
    <p:sldId id="4626" r:id="rId18"/>
    <p:sldId id="4634" r:id="rId19"/>
    <p:sldId id="4635" r:id="rId20"/>
    <p:sldId id="4636" r:id="rId21"/>
    <p:sldId id="4627" r:id="rId22"/>
    <p:sldId id="4637" r:id="rId23"/>
    <p:sldId id="4638" r:id="rId24"/>
    <p:sldId id="4640" r:id="rId25"/>
    <p:sldId id="4639" r:id="rId26"/>
    <p:sldId id="4641" r:id="rId27"/>
    <p:sldId id="4628" r:id="rId28"/>
    <p:sldId id="4642" r:id="rId29"/>
    <p:sldId id="4647" r:id="rId30"/>
    <p:sldId id="4648" r:id="rId31"/>
    <p:sldId id="4649" r:id="rId32"/>
    <p:sldId id="4650" r:id="rId33"/>
    <p:sldId id="274" r:id="rId34"/>
    <p:sldId id="264" r:id="rId35"/>
    <p:sldId id="4651" r:id="rId36"/>
    <p:sldId id="277" r:id="rId37"/>
    <p:sldId id="267" r:id="rId38"/>
  </p:sldIdLst>
  <p:sldSz cx="12192000" cy="6858000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961" userDrawn="1">
          <p15:clr>
            <a:srgbClr val="A4A3A4"/>
          </p15:clr>
        </p15:guide>
        <p15:guide id="3" orient="horz" pos="569" userDrawn="1">
          <p15:clr>
            <a:srgbClr val="A4A3A4"/>
          </p15:clr>
        </p15:guide>
        <p15:guide id="4" pos="382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uthor" initials="A" lastIdx="4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3C3C3C"/>
    <a:srgbClr val="F26027"/>
    <a:srgbClr val="EFEFEF"/>
    <a:srgbClr val="3A3A3D"/>
    <a:srgbClr val="02AEF0"/>
    <a:srgbClr val="2C2C2E"/>
    <a:srgbClr val="828282"/>
    <a:srgbClr val="F9F9F9"/>
    <a:srgbClr val="2BB2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E38D139-72C8-4913-9E10-985D045BECF1}" v="3" dt="2020-02-16T20:43:46.891"/>
  </p1510:revLst>
</p1510:revInfo>
</file>

<file path=ppt/tableStyles.xml><?xml version="1.0" encoding="utf-8"?>
<a:tblStyleLst xmlns:a="http://schemas.openxmlformats.org/drawingml/2006/main" def="{7DF18680-E054-41AD-8BC1-D1AEF772440D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4465" autoAdjust="0"/>
  </p:normalViewPr>
  <p:slideViewPr>
    <p:cSldViewPr snapToGrid="0">
      <p:cViewPr varScale="1">
        <p:scale>
          <a:sx n="105" d="100"/>
          <a:sy n="105" d="100"/>
        </p:scale>
        <p:origin x="124" y="72"/>
      </p:cViewPr>
      <p:guideLst>
        <p:guide orient="horz" pos="2160"/>
        <p:guide pos="3961"/>
        <p:guide orient="horz" pos="569"/>
        <p:guide pos="382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7148"/>
    </p:cViewPr>
  </p:sorter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presProps" Target="presProps.xml"/><Relationship Id="rId47" Type="http://schemas.microsoft.com/office/2015/10/relationships/revisionInfo" Target="revisionInfo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handoutMaster" Target="handoutMasters/handoutMaster1.xml"/><Relationship Id="rId45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viewProps" Target="viewProps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microsoft.com/office/2016/11/relationships/changesInfo" Target="changesInfos/changesInfo1.xml"/><Relationship Id="rId20" Type="http://schemas.openxmlformats.org/officeDocument/2006/relationships/slide" Target="slides/slide15.xml"/><Relationship Id="rId41" Type="http://schemas.openxmlformats.org/officeDocument/2006/relationships/commentAuthors" Target="comment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chael Bender" userId="1818b3665898d508" providerId="LiveId" clId="{8E38D139-72C8-4913-9E10-985D045BECF1}"/>
    <pc:docChg chg="undo custSel delSld modSld">
      <pc:chgData name="Michael Bender" userId="1818b3665898d508" providerId="LiveId" clId="{8E38D139-72C8-4913-9E10-985D045BECF1}" dt="2020-02-16T20:47:45.169" v="353" actId="47"/>
      <pc:docMkLst>
        <pc:docMk/>
      </pc:docMkLst>
      <pc:sldChg chg="del">
        <pc:chgData name="Michael Bender" userId="1818b3665898d508" providerId="LiveId" clId="{8E38D139-72C8-4913-9E10-985D045BECF1}" dt="2020-02-16T20:47:18.148" v="352" actId="47"/>
        <pc:sldMkLst>
          <pc:docMk/>
          <pc:sldMk cId="3639291895" sldId="266"/>
        </pc:sldMkLst>
      </pc:sldChg>
      <pc:sldChg chg="del">
        <pc:chgData name="Michael Bender" userId="1818b3665898d508" providerId="LiveId" clId="{8E38D139-72C8-4913-9E10-985D045BECF1}" dt="2020-02-16T20:47:18.148" v="352" actId="47"/>
        <pc:sldMkLst>
          <pc:docMk/>
          <pc:sldMk cId="349937708" sldId="276"/>
        </pc:sldMkLst>
      </pc:sldChg>
      <pc:sldChg chg="del">
        <pc:chgData name="Michael Bender" userId="1818b3665898d508" providerId="LiveId" clId="{8E38D139-72C8-4913-9E10-985D045BECF1}" dt="2020-02-16T20:47:18.148" v="352" actId="47"/>
        <pc:sldMkLst>
          <pc:docMk/>
          <pc:sldMk cId="4042222111" sldId="284"/>
        </pc:sldMkLst>
      </pc:sldChg>
      <pc:sldChg chg="del">
        <pc:chgData name="Michael Bender" userId="1818b3665898d508" providerId="LiveId" clId="{8E38D139-72C8-4913-9E10-985D045BECF1}" dt="2020-02-16T20:47:18.148" v="352" actId="47"/>
        <pc:sldMkLst>
          <pc:docMk/>
          <pc:sldMk cId="1198732045" sldId="4508"/>
        </pc:sldMkLst>
      </pc:sldChg>
      <pc:sldChg chg="del">
        <pc:chgData name="Michael Bender" userId="1818b3665898d508" providerId="LiveId" clId="{8E38D139-72C8-4913-9E10-985D045BECF1}" dt="2020-02-16T20:47:18.148" v="352" actId="47"/>
        <pc:sldMkLst>
          <pc:docMk/>
          <pc:sldMk cId="3550541755" sldId="4516"/>
        </pc:sldMkLst>
      </pc:sldChg>
      <pc:sldChg chg="delSp modSp">
        <pc:chgData name="Michael Bender" userId="1818b3665898d508" providerId="LiveId" clId="{8E38D139-72C8-4913-9E10-985D045BECF1}" dt="2020-02-16T20:44:22.396" v="351" actId="1076"/>
        <pc:sldMkLst>
          <pc:docMk/>
          <pc:sldMk cId="1105215093" sldId="4624"/>
        </pc:sldMkLst>
        <pc:spChg chg="mod">
          <ac:chgData name="Michael Bender" userId="1818b3665898d508" providerId="LiveId" clId="{8E38D139-72C8-4913-9E10-985D045BECF1}" dt="2020-02-16T20:42:31.423" v="312" actId="20577"/>
          <ac:spMkLst>
            <pc:docMk/>
            <pc:sldMk cId="1105215093" sldId="4624"/>
            <ac:spMk id="4" creationId="{D67804AD-9ADF-43B3-97D1-D4775DA405D6}"/>
          </ac:spMkLst>
        </pc:spChg>
        <pc:spChg chg="mod">
          <ac:chgData name="Michael Bender" userId="1818b3665898d508" providerId="LiveId" clId="{8E38D139-72C8-4913-9E10-985D045BECF1}" dt="2020-02-16T20:43:52.635" v="314" actId="1076"/>
          <ac:spMkLst>
            <pc:docMk/>
            <pc:sldMk cId="1105215093" sldId="4624"/>
            <ac:spMk id="10" creationId="{876C8D20-E981-4303-9903-3A3B20FF34A3}"/>
          </ac:spMkLst>
        </pc:spChg>
        <pc:spChg chg="mod">
          <ac:chgData name="Michael Bender" userId="1818b3665898d508" providerId="LiveId" clId="{8E38D139-72C8-4913-9E10-985D045BECF1}" dt="2020-02-16T20:44:11.826" v="350" actId="20577"/>
          <ac:spMkLst>
            <pc:docMk/>
            <pc:sldMk cId="1105215093" sldId="4624"/>
            <ac:spMk id="13" creationId="{00000000-0000-0000-0000-000000000000}"/>
          </ac:spMkLst>
        </pc:spChg>
        <pc:spChg chg="mod">
          <ac:chgData name="Michael Bender" userId="1818b3665898d508" providerId="LiveId" clId="{8E38D139-72C8-4913-9E10-985D045BECF1}" dt="2020-02-16T20:39:30.802" v="287" actId="20577"/>
          <ac:spMkLst>
            <pc:docMk/>
            <pc:sldMk cId="1105215093" sldId="4624"/>
            <ac:spMk id="14" creationId="{00000000-0000-0000-0000-000000000000}"/>
          </ac:spMkLst>
        </pc:spChg>
        <pc:picChg chg="del">
          <ac:chgData name="Michael Bender" userId="1818b3665898d508" providerId="LiveId" clId="{8E38D139-72C8-4913-9E10-985D045BECF1}" dt="2020-02-16T20:36:42.342" v="0" actId="478"/>
          <ac:picMkLst>
            <pc:docMk/>
            <pc:sldMk cId="1105215093" sldId="4624"/>
            <ac:picMk id="5" creationId="{517677A9-CFBC-4403-8BE4-CDE09E955DFA}"/>
          </ac:picMkLst>
        </pc:picChg>
        <pc:picChg chg="mod">
          <ac:chgData name="Michael Bender" userId="1818b3665898d508" providerId="LiveId" clId="{8E38D139-72C8-4913-9E10-985D045BECF1}" dt="2020-02-16T20:44:22.396" v="351" actId="1076"/>
          <ac:picMkLst>
            <pc:docMk/>
            <pc:sldMk cId="1105215093" sldId="4624"/>
            <ac:picMk id="8" creationId="{C86B8DD6-D95B-4E88-A885-F3ECD9779AC2}"/>
          </ac:picMkLst>
        </pc:picChg>
      </pc:sldChg>
      <pc:sldChg chg="del">
        <pc:chgData name="Michael Bender" userId="1818b3665898d508" providerId="LiveId" clId="{8E38D139-72C8-4913-9E10-985D045BECF1}" dt="2020-02-16T20:47:45.169" v="353" actId="47"/>
        <pc:sldMkLst>
          <pc:docMk/>
          <pc:sldMk cId="1445669281" sldId="4643"/>
        </pc:sldMkLst>
      </pc:sldChg>
      <pc:sldChg chg="del">
        <pc:chgData name="Michael Bender" userId="1818b3665898d508" providerId="LiveId" clId="{8E38D139-72C8-4913-9E10-985D045BECF1}" dt="2020-02-16T20:47:45.169" v="353" actId="47"/>
        <pc:sldMkLst>
          <pc:docMk/>
          <pc:sldMk cId="4124852558" sldId="4644"/>
        </pc:sldMkLst>
      </pc:sldChg>
      <pc:sldChg chg="del">
        <pc:chgData name="Michael Bender" userId="1818b3665898d508" providerId="LiveId" clId="{8E38D139-72C8-4913-9E10-985D045BECF1}" dt="2020-02-16T20:47:45.169" v="353" actId="47"/>
        <pc:sldMkLst>
          <pc:docMk/>
          <pc:sldMk cId="2924943546" sldId="4645"/>
        </pc:sldMkLst>
      </pc:sldChg>
      <pc:sldChg chg="del">
        <pc:chgData name="Michael Bender" userId="1818b3665898d508" providerId="LiveId" clId="{8E38D139-72C8-4913-9E10-985D045BECF1}" dt="2020-02-16T20:47:45.169" v="353" actId="47"/>
        <pc:sldMkLst>
          <pc:docMk/>
          <pc:sldMk cId="1702693899" sldId="4646"/>
        </pc:sldMkLst>
      </pc:sldChg>
      <pc:sldChg chg="del">
        <pc:chgData name="Michael Bender" userId="1818b3665898d508" providerId="LiveId" clId="{8E38D139-72C8-4913-9E10-985D045BECF1}" dt="2020-02-16T20:47:18.148" v="352" actId="47"/>
        <pc:sldMkLst>
          <pc:docMk/>
          <pc:sldMk cId="1116841724" sldId="4652"/>
        </pc:sldMkLst>
      </pc:sldChg>
      <pc:sldMasterChg chg="delSldLayout">
        <pc:chgData name="Michael Bender" userId="1818b3665898d508" providerId="LiveId" clId="{8E38D139-72C8-4913-9E10-985D045BECF1}" dt="2020-02-16T20:47:18.148" v="352" actId="47"/>
        <pc:sldMasterMkLst>
          <pc:docMk/>
          <pc:sldMasterMk cId="0" sldId="2147483668"/>
        </pc:sldMasterMkLst>
        <pc:sldLayoutChg chg="del">
          <pc:chgData name="Michael Bender" userId="1818b3665898d508" providerId="LiveId" clId="{8E38D139-72C8-4913-9E10-985D045BECF1}" dt="2020-02-16T20:47:18.148" v="352" actId="47"/>
          <pc:sldLayoutMkLst>
            <pc:docMk/>
            <pc:sldMasterMk cId="0" sldId="2147483668"/>
            <pc:sldLayoutMk cId="517806758" sldId="2147483700"/>
          </pc:sldLayoutMkLst>
        </pc:sldLayoutChg>
      </pc:sldMasterChg>
    </pc:docChg>
  </pc:docChgLst>
</pc:chgInfo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hyperlink" Target="http://www.pngall.com/discount-png" TargetMode="External"/><Relationship Id="rId3" Type="http://schemas.openxmlformats.org/officeDocument/2006/relationships/image" Target="../media/image43.jpeg"/><Relationship Id="rId7" Type="http://schemas.openxmlformats.org/officeDocument/2006/relationships/image" Target="../media/image45.png"/><Relationship Id="rId2" Type="http://schemas.openxmlformats.org/officeDocument/2006/relationships/hyperlink" Target="http://www.pngall.com/wallet-png" TargetMode="External"/><Relationship Id="rId1" Type="http://schemas.openxmlformats.org/officeDocument/2006/relationships/image" Target="../media/image42.png"/><Relationship Id="rId6" Type="http://schemas.openxmlformats.org/officeDocument/2006/relationships/hyperlink" Target="http://www.freestockphotos.biz/stockphoto/16246" TargetMode="External"/><Relationship Id="rId5" Type="http://schemas.openxmlformats.org/officeDocument/2006/relationships/image" Target="../media/image44.png"/><Relationship Id="rId4" Type="http://schemas.openxmlformats.org/officeDocument/2006/relationships/hyperlink" Target="https://pxhere.com/en/photo/1440469" TargetMode="External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hyperlink" Target="http://www.pngall.com/discount-png" TargetMode="External"/><Relationship Id="rId3" Type="http://schemas.openxmlformats.org/officeDocument/2006/relationships/image" Target="../media/image43.jpeg"/><Relationship Id="rId7" Type="http://schemas.openxmlformats.org/officeDocument/2006/relationships/image" Target="../media/image45.png"/><Relationship Id="rId2" Type="http://schemas.openxmlformats.org/officeDocument/2006/relationships/hyperlink" Target="http://www.pngall.com/wallet-png" TargetMode="External"/><Relationship Id="rId1" Type="http://schemas.openxmlformats.org/officeDocument/2006/relationships/image" Target="../media/image42.png"/><Relationship Id="rId6" Type="http://schemas.openxmlformats.org/officeDocument/2006/relationships/hyperlink" Target="http://www.freestockphotos.biz/stockphoto/16246" TargetMode="External"/><Relationship Id="rId5" Type="http://schemas.openxmlformats.org/officeDocument/2006/relationships/image" Target="../media/image44.png"/><Relationship Id="rId4" Type="http://schemas.openxmlformats.org/officeDocument/2006/relationships/hyperlink" Target="https://pxhere.com/en/photo/1440469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3467962-A916-4915-BF41-DD1A121B88D9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FC8E9469-6C46-4FD4-928A-9007D591C880}">
      <dgm:prSet phldrT="[Text]"/>
      <dgm:spPr/>
      <dgm:t>
        <a:bodyPr/>
        <a:lstStyle/>
        <a:p>
          <a:r>
            <a:rPr lang="en-US"/>
            <a:t>DCV = System Admins</a:t>
          </a:r>
        </a:p>
      </dgm:t>
    </dgm:pt>
    <dgm:pt modelId="{B1C2C92B-34C2-4D5A-9A90-266A2657E8BA}" type="parTrans" cxnId="{4637D85F-EE92-4B0C-87BE-610C8FB7C2E2}">
      <dgm:prSet/>
      <dgm:spPr/>
      <dgm:t>
        <a:bodyPr/>
        <a:lstStyle/>
        <a:p>
          <a:endParaRPr lang="en-US"/>
        </a:p>
      </dgm:t>
    </dgm:pt>
    <dgm:pt modelId="{9918D11A-2440-4820-89E3-56D8C48C1963}" type="sibTrans" cxnId="{4637D85F-EE92-4B0C-87BE-610C8FB7C2E2}">
      <dgm:prSet/>
      <dgm:spPr/>
      <dgm:t>
        <a:bodyPr/>
        <a:lstStyle/>
        <a:p>
          <a:endParaRPr lang="en-US"/>
        </a:p>
      </dgm:t>
    </dgm:pt>
    <dgm:pt modelId="{1FAB1522-59CD-4497-9544-34DC2D273273}">
      <dgm:prSet phldrT="[Text]"/>
      <dgm:spPr/>
      <dgm:t>
        <a:bodyPr/>
        <a:lstStyle/>
        <a:p>
          <a:r>
            <a:rPr lang="en-US"/>
            <a:t>NV = NetOps Engineers</a:t>
          </a:r>
        </a:p>
      </dgm:t>
    </dgm:pt>
    <dgm:pt modelId="{F7B6B4D7-EE86-4BF6-83AB-58BBF8D55A8F}" type="parTrans" cxnId="{34164188-8DED-4F0C-A3CA-D77E820A9219}">
      <dgm:prSet/>
      <dgm:spPr/>
      <dgm:t>
        <a:bodyPr/>
        <a:lstStyle/>
        <a:p>
          <a:endParaRPr lang="en-US"/>
        </a:p>
      </dgm:t>
    </dgm:pt>
    <dgm:pt modelId="{C8414029-C529-4464-9F33-FCA74055C9AC}" type="sibTrans" cxnId="{34164188-8DED-4F0C-A3CA-D77E820A9219}">
      <dgm:prSet/>
      <dgm:spPr/>
      <dgm:t>
        <a:bodyPr/>
        <a:lstStyle/>
        <a:p>
          <a:endParaRPr lang="en-US"/>
        </a:p>
      </dgm:t>
    </dgm:pt>
    <dgm:pt modelId="{768B477C-FF0C-40D5-B1C9-C47CE60F04CA}">
      <dgm:prSet phldrT="[Text]"/>
      <dgm:spPr/>
      <dgm:t>
        <a:bodyPr/>
        <a:lstStyle/>
        <a:p>
          <a:r>
            <a:rPr lang="en-US"/>
            <a:t>CMA = Cloud Administrators</a:t>
          </a:r>
        </a:p>
      </dgm:t>
    </dgm:pt>
    <dgm:pt modelId="{CBC5123F-712F-41A8-9D7E-C20FFCA8B66A}" type="parTrans" cxnId="{7623AC77-9EF0-4683-A312-BC8D80D60EBA}">
      <dgm:prSet/>
      <dgm:spPr/>
      <dgm:t>
        <a:bodyPr/>
        <a:lstStyle/>
        <a:p>
          <a:endParaRPr lang="en-US"/>
        </a:p>
      </dgm:t>
    </dgm:pt>
    <dgm:pt modelId="{8D148D2F-0095-4FEF-81FC-4944B7CE5D00}" type="sibTrans" cxnId="{7623AC77-9EF0-4683-A312-BC8D80D60EBA}">
      <dgm:prSet/>
      <dgm:spPr/>
      <dgm:t>
        <a:bodyPr/>
        <a:lstStyle/>
        <a:p>
          <a:endParaRPr lang="en-US"/>
        </a:p>
      </dgm:t>
    </dgm:pt>
    <dgm:pt modelId="{DF91CC56-425A-4F0D-8198-8240F02D2C9C}">
      <dgm:prSet phldrT="[Text]"/>
      <dgm:spPr/>
      <dgm:t>
        <a:bodyPr/>
        <a:lstStyle/>
        <a:p>
          <a:r>
            <a:rPr lang="en-US"/>
            <a:t>DTM = Endpoint Mgmt. Administrators</a:t>
          </a:r>
        </a:p>
      </dgm:t>
    </dgm:pt>
    <dgm:pt modelId="{8772715C-2601-4012-B6CB-195C56F144DA}" type="parTrans" cxnId="{E8D0A2C9-A643-426C-8DDB-EF4DDE49F9A1}">
      <dgm:prSet/>
      <dgm:spPr/>
      <dgm:t>
        <a:bodyPr/>
        <a:lstStyle/>
        <a:p>
          <a:endParaRPr lang="en-US"/>
        </a:p>
      </dgm:t>
    </dgm:pt>
    <dgm:pt modelId="{5C4A81A3-CE51-4366-946B-0DFD46AB9C9A}" type="sibTrans" cxnId="{E8D0A2C9-A643-426C-8DDB-EF4DDE49F9A1}">
      <dgm:prSet/>
      <dgm:spPr/>
      <dgm:t>
        <a:bodyPr/>
        <a:lstStyle/>
        <a:p>
          <a:endParaRPr lang="en-US"/>
        </a:p>
      </dgm:t>
    </dgm:pt>
    <dgm:pt modelId="{818F903B-5464-4A4D-B174-664DEB1A97C8}">
      <dgm:prSet phldrT="[Text]"/>
      <dgm:spPr/>
      <dgm:t>
        <a:bodyPr/>
        <a:lstStyle/>
        <a:p>
          <a:r>
            <a:rPr lang="en-US"/>
            <a:t>DW = Endpoint Mgmt. Administrators</a:t>
          </a:r>
        </a:p>
      </dgm:t>
    </dgm:pt>
    <dgm:pt modelId="{E23CA4A2-FF39-415C-9549-369F48AE80A3}" type="parTrans" cxnId="{09D9B2D0-F630-4DE9-9932-5FD29ABDE38D}">
      <dgm:prSet/>
      <dgm:spPr/>
      <dgm:t>
        <a:bodyPr/>
        <a:lstStyle/>
        <a:p>
          <a:endParaRPr lang="en-US"/>
        </a:p>
      </dgm:t>
    </dgm:pt>
    <dgm:pt modelId="{5B4F4C3D-61DD-4F13-AFAC-A41550CEC71B}" type="sibTrans" cxnId="{09D9B2D0-F630-4DE9-9932-5FD29ABDE38D}">
      <dgm:prSet/>
      <dgm:spPr/>
      <dgm:t>
        <a:bodyPr/>
        <a:lstStyle/>
        <a:p>
          <a:endParaRPr lang="en-US"/>
        </a:p>
      </dgm:t>
    </dgm:pt>
    <dgm:pt modelId="{2CB95E0F-F8F9-42DE-A2FF-E269843DE11C}" type="pres">
      <dgm:prSet presAssocID="{23467962-A916-4915-BF41-DD1A121B88D9}" presName="linear" presStyleCnt="0">
        <dgm:presLayoutVars>
          <dgm:animLvl val="lvl"/>
          <dgm:resizeHandles val="exact"/>
        </dgm:presLayoutVars>
      </dgm:prSet>
      <dgm:spPr/>
    </dgm:pt>
    <dgm:pt modelId="{95A7A23B-F73C-4FAF-BAB4-F94CCEACB858}" type="pres">
      <dgm:prSet presAssocID="{FC8E9469-6C46-4FD4-928A-9007D591C880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2D2CEFAE-FCAB-40EA-AEFB-72571814CE2D}" type="pres">
      <dgm:prSet presAssocID="{9918D11A-2440-4820-89E3-56D8C48C1963}" presName="spacer" presStyleCnt="0"/>
      <dgm:spPr/>
    </dgm:pt>
    <dgm:pt modelId="{A971F5F4-F67B-4697-9964-F2B3A551D74A}" type="pres">
      <dgm:prSet presAssocID="{1FAB1522-59CD-4497-9544-34DC2D273273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3B7651FB-516F-4890-A214-DB0581F74050}" type="pres">
      <dgm:prSet presAssocID="{C8414029-C529-4464-9F33-FCA74055C9AC}" presName="spacer" presStyleCnt="0"/>
      <dgm:spPr/>
    </dgm:pt>
    <dgm:pt modelId="{49D2955D-7F79-4A9D-8B61-579C42EDB77A}" type="pres">
      <dgm:prSet presAssocID="{768B477C-FF0C-40D5-B1C9-C47CE60F04CA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728232A6-75C8-40AC-91DE-66E768DF49AE}" type="pres">
      <dgm:prSet presAssocID="{8D148D2F-0095-4FEF-81FC-4944B7CE5D00}" presName="spacer" presStyleCnt="0"/>
      <dgm:spPr/>
    </dgm:pt>
    <dgm:pt modelId="{D94A0D4B-4316-4271-B753-EF88F45EE86A}" type="pres">
      <dgm:prSet presAssocID="{DF91CC56-425A-4F0D-8198-8240F02D2C9C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B0C29337-85E7-4CD5-A472-8CF2E0332E19}" type="pres">
      <dgm:prSet presAssocID="{5C4A81A3-CE51-4366-946B-0DFD46AB9C9A}" presName="spacer" presStyleCnt="0"/>
      <dgm:spPr/>
    </dgm:pt>
    <dgm:pt modelId="{755907D9-62CD-4360-AD4E-A286EEA34A64}" type="pres">
      <dgm:prSet presAssocID="{818F903B-5464-4A4D-B174-664DEB1A97C8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F690FA26-DF04-4A28-9B13-6B25D98D62EA}" type="presOf" srcId="{23467962-A916-4915-BF41-DD1A121B88D9}" destId="{2CB95E0F-F8F9-42DE-A2FF-E269843DE11C}" srcOrd="0" destOrd="0" presId="urn:microsoft.com/office/officeart/2005/8/layout/vList2"/>
    <dgm:cxn modelId="{18E9FF5C-7135-4BC6-B5A5-39A050F0670A}" type="presOf" srcId="{768B477C-FF0C-40D5-B1C9-C47CE60F04CA}" destId="{49D2955D-7F79-4A9D-8B61-579C42EDB77A}" srcOrd="0" destOrd="0" presId="urn:microsoft.com/office/officeart/2005/8/layout/vList2"/>
    <dgm:cxn modelId="{4637D85F-EE92-4B0C-87BE-610C8FB7C2E2}" srcId="{23467962-A916-4915-BF41-DD1A121B88D9}" destId="{FC8E9469-6C46-4FD4-928A-9007D591C880}" srcOrd="0" destOrd="0" parTransId="{B1C2C92B-34C2-4D5A-9A90-266A2657E8BA}" sibTransId="{9918D11A-2440-4820-89E3-56D8C48C1963}"/>
    <dgm:cxn modelId="{21B7C454-95FD-44B1-B5B4-9D1693317F7B}" type="presOf" srcId="{818F903B-5464-4A4D-B174-664DEB1A97C8}" destId="{755907D9-62CD-4360-AD4E-A286EEA34A64}" srcOrd="0" destOrd="0" presId="urn:microsoft.com/office/officeart/2005/8/layout/vList2"/>
    <dgm:cxn modelId="{7623AC77-9EF0-4683-A312-BC8D80D60EBA}" srcId="{23467962-A916-4915-BF41-DD1A121B88D9}" destId="{768B477C-FF0C-40D5-B1C9-C47CE60F04CA}" srcOrd="2" destOrd="0" parTransId="{CBC5123F-712F-41A8-9D7E-C20FFCA8B66A}" sibTransId="{8D148D2F-0095-4FEF-81FC-4944B7CE5D00}"/>
    <dgm:cxn modelId="{34164188-8DED-4F0C-A3CA-D77E820A9219}" srcId="{23467962-A916-4915-BF41-DD1A121B88D9}" destId="{1FAB1522-59CD-4497-9544-34DC2D273273}" srcOrd="1" destOrd="0" parTransId="{F7B6B4D7-EE86-4BF6-83AB-58BBF8D55A8F}" sibTransId="{C8414029-C529-4464-9F33-FCA74055C9AC}"/>
    <dgm:cxn modelId="{3AC2E188-A7C3-4CAD-BF94-EE30E5EA8691}" type="presOf" srcId="{FC8E9469-6C46-4FD4-928A-9007D591C880}" destId="{95A7A23B-F73C-4FAF-BAB4-F94CCEACB858}" srcOrd="0" destOrd="0" presId="urn:microsoft.com/office/officeart/2005/8/layout/vList2"/>
    <dgm:cxn modelId="{3038DC89-BF9A-4BD7-A205-50F589B96493}" type="presOf" srcId="{1FAB1522-59CD-4497-9544-34DC2D273273}" destId="{A971F5F4-F67B-4697-9964-F2B3A551D74A}" srcOrd="0" destOrd="0" presId="urn:microsoft.com/office/officeart/2005/8/layout/vList2"/>
    <dgm:cxn modelId="{E8D0A2C9-A643-426C-8DDB-EF4DDE49F9A1}" srcId="{23467962-A916-4915-BF41-DD1A121B88D9}" destId="{DF91CC56-425A-4F0D-8198-8240F02D2C9C}" srcOrd="3" destOrd="0" parTransId="{8772715C-2601-4012-B6CB-195C56F144DA}" sibTransId="{5C4A81A3-CE51-4366-946B-0DFD46AB9C9A}"/>
    <dgm:cxn modelId="{09D9B2D0-F630-4DE9-9932-5FD29ABDE38D}" srcId="{23467962-A916-4915-BF41-DD1A121B88D9}" destId="{818F903B-5464-4A4D-B174-664DEB1A97C8}" srcOrd="4" destOrd="0" parTransId="{E23CA4A2-FF39-415C-9549-369F48AE80A3}" sibTransId="{5B4F4C3D-61DD-4F13-AFAC-A41550CEC71B}"/>
    <dgm:cxn modelId="{7F8EEAFD-CA16-4EA3-A508-4041343DFC0D}" type="presOf" srcId="{DF91CC56-425A-4F0D-8198-8240F02D2C9C}" destId="{D94A0D4B-4316-4271-B753-EF88F45EE86A}" srcOrd="0" destOrd="0" presId="urn:microsoft.com/office/officeart/2005/8/layout/vList2"/>
    <dgm:cxn modelId="{05BCFC1B-6006-4F67-8413-A9848C6EFB7A}" type="presParOf" srcId="{2CB95E0F-F8F9-42DE-A2FF-E269843DE11C}" destId="{95A7A23B-F73C-4FAF-BAB4-F94CCEACB858}" srcOrd="0" destOrd="0" presId="urn:microsoft.com/office/officeart/2005/8/layout/vList2"/>
    <dgm:cxn modelId="{99520F78-96D0-49CE-94EB-380FD5481F81}" type="presParOf" srcId="{2CB95E0F-F8F9-42DE-A2FF-E269843DE11C}" destId="{2D2CEFAE-FCAB-40EA-AEFB-72571814CE2D}" srcOrd="1" destOrd="0" presId="urn:microsoft.com/office/officeart/2005/8/layout/vList2"/>
    <dgm:cxn modelId="{67647C00-4B87-417A-8B76-9CC412110070}" type="presParOf" srcId="{2CB95E0F-F8F9-42DE-A2FF-E269843DE11C}" destId="{A971F5F4-F67B-4697-9964-F2B3A551D74A}" srcOrd="2" destOrd="0" presId="urn:microsoft.com/office/officeart/2005/8/layout/vList2"/>
    <dgm:cxn modelId="{A2445B59-DCF1-4432-8008-35643EAD294E}" type="presParOf" srcId="{2CB95E0F-F8F9-42DE-A2FF-E269843DE11C}" destId="{3B7651FB-516F-4890-A214-DB0581F74050}" srcOrd="3" destOrd="0" presId="urn:microsoft.com/office/officeart/2005/8/layout/vList2"/>
    <dgm:cxn modelId="{CD98D912-6AC0-49F3-9D6D-A85C276BDEBF}" type="presParOf" srcId="{2CB95E0F-F8F9-42DE-A2FF-E269843DE11C}" destId="{49D2955D-7F79-4A9D-8B61-579C42EDB77A}" srcOrd="4" destOrd="0" presId="urn:microsoft.com/office/officeart/2005/8/layout/vList2"/>
    <dgm:cxn modelId="{AD67D32D-E44A-495C-8756-B76D47CC1F96}" type="presParOf" srcId="{2CB95E0F-F8F9-42DE-A2FF-E269843DE11C}" destId="{728232A6-75C8-40AC-91DE-66E768DF49AE}" srcOrd="5" destOrd="0" presId="urn:microsoft.com/office/officeart/2005/8/layout/vList2"/>
    <dgm:cxn modelId="{3D969F8D-6B7A-458E-9891-924FA0F3BB5A}" type="presParOf" srcId="{2CB95E0F-F8F9-42DE-A2FF-E269843DE11C}" destId="{D94A0D4B-4316-4271-B753-EF88F45EE86A}" srcOrd="6" destOrd="0" presId="urn:microsoft.com/office/officeart/2005/8/layout/vList2"/>
    <dgm:cxn modelId="{F7BBABF0-E83E-4A11-9FD4-7C1AD1100923}" type="presParOf" srcId="{2CB95E0F-F8F9-42DE-A2FF-E269843DE11C}" destId="{B0C29337-85E7-4CD5-A472-8CF2E0332E19}" srcOrd="7" destOrd="0" presId="urn:microsoft.com/office/officeart/2005/8/layout/vList2"/>
    <dgm:cxn modelId="{8A5DD106-C1C9-4CEE-A1D5-1ED612DDDBD9}" type="presParOf" srcId="{2CB95E0F-F8F9-42DE-A2FF-E269843DE11C}" destId="{755907D9-62CD-4360-AD4E-A286EEA34A64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3467962-A916-4915-BF41-DD1A121B88D9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FC8E9469-6C46-4FD4-928A-9007D591C880}">
      <dgm:prSet phldrT="[Text]"/>
      <dgm:spPr/>
      <dgm:t>
        <a:bodyPr/>
        <a:lstStyle/>
        <a:p>
          <a:r>
            <a:rPr lang="en-US"/>
            <a:t>VCA = Sales/Marketing &amp; Junior Admins</a:t>
          </a:r>
        </a:p>
      </dgm:t>
    </dgm:pt>
    <dgm:pt modelId="{B1C2C92B-34C2-4D5A-9A90-266A2657E8BA}" type="parTrans" cxnId="{4637D85F-EE92-4B0C-87BE-610C8FB7C2E2}">
      <dgm:prSet/>
      <dgm:spPr/>
      <dgm:t>
        <a:bodyPr/>
        <a:lstStyle/>
        <a:p>
          <a:endParaRPr lang="en-US"/>
        </a:p>
      </dgm:t>
    </dgm:pt>
    <dgm:pt modelId="{9918D11A-2440-4820-89E3-56D8C48C1963}" type="sibTrans" cxnId="{4637D85F-EE92-4B0C-87BE-610C8FB7C2E2}">
      <dgm:prSet/>
      <dgm:spPr/>
      <dgm:t>
        <a:bodyPr/>
        <a:lstStyle/>
        <a:p>
          <a:endParaRPr lang="en-US"/>
        </a:p>
      </dgm:t>
    </dgm:pt>
    <dgm:pt modelId="{1FAB1522-59CD-4497-9544-34DC2D273273}">
      <dgm:prSet phldrT="[Text]"/>
      <dgm:spPr/>
      <dgm:t>
        <a:bodyPr/>
        <a:lstStyle/>
        <a:p>
          <a:r>
            <a:rPr lang="en-US"/>
            <a:t>VCP = Mid-Level Administrators</a:t>
          </a:r>
        </a:p>
      </dgm:t>
    </dgm:pt>
    <dgm:pt modelId="{F7B6B4D7-EE86-4BF6-83AB-58BBF8D55A8F}" type="parTrans" cxnId="{34164188-8DED-4F0C-A3CA-D77E820A9219}">
      <dgm:prSet/>
      <dgm:spPr/>
      <dgm:t>
        <a:bodyPr/>
        <a:lstStyle/>
        <a:p>
          <a:endParaRPr lang="en-US"/>
        </a:p>
      </dgm:t>
    </dgm:pt>
    <dgm:pt modelId="{C8414029-C529-4464-9F33-FCA74055C9AC}" type="sibTrans" cxnId="{34164188-8DED-4F0C-A3CA-D77E820A9219}">
      <dgm:prSet/>
      <dgm:spPr/>
      <dgm:t>
        <a:bodyPr/>
        <a:lstStyle/>
        <a:p>
          <a:endParaRPr lang="en-US"/>
        </a:p>
      </dgm:t>
    </dgm:pt>
    <dgm:pt modelId="{768B477C-FF0C-40D5-B1C9-C47CE60F04CA}">
      <dgm:prSet phldrT="[Text]"/>
      <dgm:spPr/>
      <dgm:t>
        <a:bodyPr/>
        <a:lstStyle/>
        <a:p>
          <a:r>
            <a:rPr lang="en-US"/>
            <a:t>VCAP = Senior Administrators</a:t>
          </a:r>
        </a:p>
      </dgm:t>
    </dgm:pt>
    <dgm:pt modelId="{CBC5123F-712F-41A8-9D7E-C20FFCA8B66A}" type="parTrans" cxnId="{7623AC77-9EF0-4683-A312-BC8D80D60EBA}">
      <dgm:prSet/>
      <dgm:spPr/>
      <dgm:t>
        <a:bodyPr/>
        <a:lstStyle/>
        <a:p>
          <a:endParaRPr lang="en-US"/>
        </a:p>
      </dgm:t>
    </dgm:pt>
    <dgm:pt modelId="{8D148D2F-0095-4FEF-81FC-4944B7CE5D00}" type="sibTrans" cxnId="{7623AC77-9EF0-4683-A312-BC8D80D60EBA}">
      <dgm:prSet/>
      <dgm:spPr/>
      <dgm:t>
        <a:bodyPr/>
        <a:lstStyle/>
        <a:p>
          <a:endParaRPr lang="en-US"/>
        </a:p>
      </dgm:t>
    </dgm:pt>
    <dgm:pt modelId="{DF91CC56-425A-4F0D-8198-8240F02D2C9C}">
      <dgm:prSet phldrT="[Text]"/>
      <dgm:spPr/>
      <dgm:t>
        <a:bodyPr/>
        <a:lstStyle/>
        <a:p>
          <a:r>
            <a:rPr lang="en-US"/>
            <a:t>VCDX = Solution Architects</a:t>
          </a:r>
        </a:p>
      </dgm:t>
    </dgm:pt>
    <dgm:pt modelId="{8772715C-2601-4012-B6CB-195C56F144DA}" type="parTrans" cxnId="{E8D0A2C9-A643-426C-8DDB-EF4DDE49F9A1}">
      <dgm:prSet/>
      <dgm:spPr/>
      <dgm:t>
        <a:bodyPr/>
        <a:lstStyle/>
        <a:p>
          <a:endParaRPr lang="en-US"/>
        </a:p>
      </dgm:t>
    </dgm:pt>
    <dgm:pt modelId="{5C4A81A3-CE51-4366-946B-0DFD46AB9C9A}" type="sibTrans" cxnId="{E8D0A2C9-A643-426C-8DDB-EF4DDE49F9A1}">
      <dgm:prSet/>
      <dgm:spPr/>
      <dgm:t>
        <a:bodyPr/>
        <a:lstStyle/>
        <a:p>
          <a:endParaRPr lang="en-US"/>
        </a:p>
      </dgm:t>
    </dgm:pt>
    <dgm:pt modelId="{2CB95E0F-F8F9-42DE-A2FF-E269843DE11C}" type="pres">
      <dgm:prSet presAssocID="{23467962-A916-4915-BF41-DD1A121B88D9}" presName="linear" presStyleCnt="0">
        <dgm:presLayoutVars>
          <dgm:animLvl val="lvl"/>
          <dgm:resizeHandles val="exact"/>
        </dgm:presLayoutVars>
      </dgm:prSet>
      <dgm:spPr/>
    </dgm:pt>
    <dgm:pt modelId="{95A7A23B-F73C-4FAF-BAB4-F94CCEACB858}" type="pres">
      <dgm:prSet presAssocID="{FC8E9469-6C46-4FD4-928A-9007D591C880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2D2CEFAE-FCAB-40EA-AEFB-72571814CE2D}" type="pres">
      <dgm:prSet presAssocID="{9918D11A-2440-4820-89E3-56D8C48C1963}" presName="spacer" presStyleCnt="0"/>
      <dgm:spPr/>
    </dgm:pt>
    <dgm:pt modelId="{A971F5F4-F67B-4697-9964-F2B3A551D74A}" type="pres">
      <dgm:prSet presAssocID="{1FAB1522-59CD-4497-9544-34DC2D273273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3B7651FB-516F-4890-A214-DB0581F74050}" type="pres">
      <dgm:prSet presAssocID="{C8414029-C529-4464-9F33-FCA74055C9AC}" presName="spacer" presStyleCnt="0"/>
      <dgm:spPr/>
    </dgm:pt>
    <dgm:pt modelId="{49D2955D-7F79-4A9D-8B61-579C42EDB77A}" type="pres">
      <dgm:prSet presAssocID="{768B477C-FF0C-40D5-B1C9-C47CE60F04CA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728232A6-75C8-40AC-91DE-66E768DF49AE}" type="pres">
      <dgm:prSet presAssocID="{8D148D2F-0095-4FEF-81FC-4944B7CE5D00}" presName="spacer" presStyleCnt="0"/>
      <dgm:spPr/>
    </dgm:pt>
    <dgm:pt modelId="{D94A0D4B-4316-4271-B753-EF88F45EE86A}" type="pres">
      <dgm:prSet presAssocID="{DF91CC56-425A-4F0D-8198-8240F02D2C9C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F690FA26-DF04-4A28-9B13-6B25D98D62EA}" type="presOf" srcId="{23467962-A916-4915-BF41-DD1A121B88D9}" destId="{2CB95E0F-F8F9-42DE-A2FF-E269843DE11C}" srcOrd="0" destOrd="0" presId="urn:microsoft.com/office/officeart/2005/8/layout/vList2"/>
    <dgm:cxn modelId="{18E9FF5C-7135-4BC6-B5A5-39A050F0670A}" type="presOf" srcId="{768B477C-FF0C-40D5-B1C9-C47CE60F04CA}" destId="{49D2955D-7F79-4A9D-8B61-579C42EDB77A}" srcOrd="0" destOrd="0" presId="urn:microsoft.com/office/officeart/2005/8/layout/vList2"/>
    <dgm:cxn modelId="{4637D85F-EE92-4B0C-87BE-610C8FB7C2E2}" srcId="{23467962-A916-4915-BF41-DD1A121B88D9}" destId="{FC8E9469-6C46-4FD4-928A-9007D591C880}" srcOrd="0" destOrd="0" parTransId="{B1C2C92B-34C2-4D5A-9A90-266A2657E8BA}" sibTransId="{9918D11A-2440-4820-89E3-56D8C48C1963}"/>
    <dgm:cxn modelId="{7623AC77-9EF0-4683-A312-BC8D80D60EBA}" srcId="{23467962-A916-4915-BF41-DD1A121B88D9}" destId="{768B477C-FF0C-40D5-B1C9-C47CE60F04CA}" srcOrd="2" destOrd="0" parTransId="{CBC5123F-712F-41A8-9D7E-C20FFCA8B66A}" sibTransId="{8D148D2F-0095-4FEF-81FC-4944B7CE5D00}"/>
    <dgm:cxn modelId="{34164188-8DED-4F0C-A3CA-D77E820A9219}" srcId="{23467962-A916-4915-BF41-DD1A121B88D9}" destId="{1FAB1522-59CD-4497-9544-34DC2D273273}" srcOrd="1" destOrd="0" parTransId="{F7B6B4D7-EE86-4BF6-83AB-58BBF8D55A8F}" sibTransId="{C8414029-C529-4464-9F33-FCA74055C9AC}"/>
    <dgm:cxn modelId="{3AC2E188-A7C3-4CAD-BF94-EE30E5EA8691}" type="presOf" srcId="{FC8E9469-6C46-4FD4-928A-9007D591C880}" destId="{95A7A23B-F73C-4FAF-BAB4-F94CCEACB858}" srcOrd="0" destOrd="0" presId="urn:microsoft.com/office/officeart/2005/8/layout/vList2"/>
    <dgm:cxn modelId="{3038DC89-BF9A-4BD7-A205-50F589B96493}" type="presOf" srcId="{1FAB1522-59CD-4497-9544-34DC2D273273}" destId="{A971F5F4-F67B-4697-9964-F2B3A551D74A}" srcOrd="0" destOrd="0" presId="urn:microsoft.com/office/officeart/2005/8/layout/vList2"/>
    <dgm:cxn modelId="{E8D0A2C9-A643-426C-8DDB-EF4DDE49F9A1}" srcId="{23467962-A916-4915-BF41-DD1A121B88D9}" destId="{DF91CC56-425A-4F0D-8198-8240F02D2C9C}" srcOrd="3" destOrd="0" parTransId="{8772715C-2601-4012-B6CB-195C56F144DA}" sibTransId="{5C4A81A3-CE51-4366-946B-0DFD46AB9C9A}"/>
    <dgm:cxn modelId="{7F8EEAFD-CA16-4EA3-A508-4041343DFC0D}" type="presOf" srcId="{DF91CC56-425A-4F0D-8198-8240F02D2C9C}" destId="{D94A0D4B-4316-4271-B753-EF88F45EE86A}" srcOrd="0" destOrd="0" presId="urn:microsoft.com/office/officeart/2005/8/layout/vList2"/>
    <dgm:cxn modelId="{05BCFC1B-6006-4F67-8413-A9848C6EFB7A}" type="presParOf" srcId="{2CB95E0F-F8F9-42DE-A2FF-E269843DE11C}" destId="{95A7A23B-F73C-4FAF-BAB4-F94CCEACB858}" srcOrd="0" destOrd="0" presId="urn:microsoft.com/office/officeart/2005/8/layout/vList2"/>
    <dgm:cxn modelId="{99520F78-96D0-49CE-94EB-380FD5481F81}" type="presParOf" srcId="{2CB95E0F-F8F9-42DE-A2FF-E269843DE11C}" destId="{2D2CEFAE-FCAB-40EA-AEFB-72571814CE2D}" srcOrd="1" destOrd="0" presId="urn:microsoft.com/office/officeart/2005/8/layout/vList2"/>
    <dgm:cxn modelId="{67647C00-4B87-417A-8B76-9CC412110070}" type="presParOf" srcId="{2CB95E0F-F8F9-42DE-A2FF-E269843DE11C}" destId="{A971F5F4-F67B-4697-9964-F2B3A551D74A}" srcOrd="2" destOrd="0" presId="urn:microsoft.com/office/officeart/2005/8/layout/vList2"/>
    <dgm:cxn modelId="{A2445B59-DCF1-4432-8008-35643EAD294E}" type="presParOf" srcId="{2CB95E0F-F8F9-42DE-A2FF-E269843DE11C}" destId="{3B7651FB-516F-4890-A214-DB0581F74050}" srcOrd="3" destOrd="0" presId="urn:microsoft.com/office/officeart/2005/8/layout/vList2"/>
    <dgm:cxn modelId="{CD98D912-6AC0-49F3-9D6D-A85C276BDEBF}" type="presParOf" srcId="{2CB95E0F-F8F9-42DE-A2FF-E269843DE11C}" destId="{49D2955D-7F79-4A9D-8B61-579C42EDB77A}" srcOrd="4" destOrd="0" presId="urn:microsoft.com/office/officeart/2005/8/layout/vList2"/>
    <dgm:cxn modelId="{AD67D32D-E44A-495C-8756-B76D47CC1F96}" type="presParOf" srcId="{2CB95E0F-F8F9-42DE-A2FF-E269843DE11C}" destId="{728232A6-75C8-40AC-91DE-66E768DF49AE}" srcOrd="5" destOrd="0" presId="urn:microsoft.com/office/officeart/2005/8/layout/vList2"/>
    <dgm:cxn modelId="{3D969F8D-6B7A-458E-9891-924FA0F3BB5A}" type="presParOf" srcId="{2CB95E0F-F8F9-42DE-A2FF-E269843DE11C}" destId="{D94A0D4B-4316-4271-B753-EF88F45EE86A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C677D76-4843-4A92-B23B-994328D820E1}" type="doc">
      <dgm:prSet loTypeId="urn:microsoft.com/office/officeart/2005/8/layout/p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756EB4C-0F76-42D1-B893-D8FA869FB35C}">
      <dgm:prSet phldrT="[Text]"/>
      <dgm:spPr/>
      <dgm:t>
        <a:bodyPr/>
        <a:lstStyle/>
        <a:p>
          <a:r>
            <a:rPr lang="en-US"/>
            <a:t>Pay Out of Pocket</a:t>
          </a:r>
        </a:p>
      </dgm:t>
    </dgm:pt>
    <dgm:pt modelId="{99A29E7B-22C5-485C-91A6-FCE9342F6809}" type="parTrans" cxnId="{D99FA42A-505E-480B-A381-5B71F67ED3F4}">
      <dgm:prSet/>
      <dgm:spPr/>
      <dgm:t>
        <a:bodyPr/>
        <a:lstStyle/>
        <a:p>
          <a:endParaRPr lang="en-US"/>
        </a:p>
      </dgm:t>
    </dgm:pt>
    <dgm:pt modelId="{11157865-472D-41C3-BB8C-FFDF1C885DB6}" type="sibTrans" cxnId="{D99FA42A-505E-480B-A381-5B71F67ED3F4}">
      <dgm:prSet/>
      <dgm:spPr/>
      <dgm:t>
        <a:bodyPr/>
        <a:lstStyle/>
        <a:p>
          <a:endParaRPr lang="en-US"/>
        </a:p>
      </dgm:t>
    </dgm:pt>
    <dgm:pt modelId="{DC4D8F8A-C385-420D-9C0D-2F4867EEE330}">
      <dgm:prSet phldrT="[Text]"/>
      <dgm:spPr/>
      <dgm:t>
        <a:bodyPr/>
        <a:lstStyle/>
        <a:p>
          <a:r>
            <a:rPr lang="en-US"/>
            <a:t>Sponsored by Employer</a:t>
          </a:r>
        </a:p>
      </dgm:t>
    </dgm:pt>
    <dgm:pt modelId="{2FD1DA34-E4BF-454D-8E0D-FFEE20475CB5}" type="parTrans" cxnId="{9740D3CD-D0FA-4376-A7F0-CF67BB1EEEE2}">
      <dgm:prSet/>
      <dgm:spPr/>
      <dgm:t>
        <a:bodyPr/>
        <a:lstStyle/>
        <a:p>
          <a:endParaRPr lang="en-US"/>
        </a:p>
      </dgm:t>
    </dgm:pt>
    <dgm:pt modelId="{EB47D1F6-1349-4972-9F1C-00B68011A438}" type="sibTrans" cxnId="{9740D3CD-D0FA-4376-A7F0-CF67BB1EEEE2}">
      <dgm:prSet/>
      <dgm:spPr/>
      <dgm:t>
        <a:bodyPr/>
        <a:lstStyle/>
        <a:p>
          <a:endParaRPr lang="en-US"/>
        </a:p>
      </dgm:t>
    </dgm:pt>
    <dgm:pt modelId="{13346754-CD27-46E3-B3D1-B86123C08B0F}">
      <dgm:prSet phldrT="[Text]"/>
      <dgm:spPr/>
      <dgm:t>
        <a:bodyPr/>
        <a:lstStyle/>
        <a:p>
          <a:r>
            <a:rPr lang="en-US"/>
            <a:t>Local University</a:t>
          </a:r>
        </a:p>
      </dgm:t>
    </dgm:pt>
    <dgm:pt modelId="{4AE2BD75-4665-4933-840B-4A96071BE5CE}" type="parTrans" cxnId="{8A778D0A-72E8-4490-8B3E-A08E19F1628E}">
      <dgm:prSet/>
      <dgm:spPr/>
      <dgm:t>
        <a:bodyPr/>
        <a:lstStyle/>
        <a:p>
          <a:endParaRPr lang="en-US"/>
        </a:p>
      </dgm:t>
    </dgm:pt>
    <dgm:pt modelId="{16317300-D0B0-4C9B-8D4E-3D0F5805AC14}" type="sibTrans" cxnId="{8A778D0A-72E8-4490-8B3E-A08E19F1628E}">
      <dgm:prSet/>
      <dgm:spPr/>
      <dgm:t>
        <a:bodyPr/>
        <a:lstStyle/>
        <a:p>
          <a:endParaRPr lang="en-US"/>
        </a:p>
      </dgm:t>
    </dgm:pt>
    <dgm:pt modelId="{988BFEB6-7F00-4B88-8DDF-265251350346}">
      <dgm:prSet phldrT="[Text]"/>
      <dgm:spPr/>
      <dgm:t>
        <a:bodyPr/>
        <a:lstStyle/>
        <a:p>
          <a:r>
            <a:rPr lang="en-US"/>
            <a:t>3</a:t>
          </a:r>
          <a:r>
            <a:rPr lang="en-US" baseline="30000"/>
            <a:t>rd</a:t>
          </a:r>
          <a:r>
            <a:rPr lang="en-US"/>
            <a:t> Party Discount</a:t>
          </a:r>
        </a:p>
      </dgm:t>
    </dgm:pt>
    <dgm:pt modelId="{6ABC26A9-51F7-428D-9D9F-DA5F8573FF57}" type="parTrans" cxnId="{8D372276-4C90-4696-97B5-737F9A5C5CDB}">
      <dgm:prSet/>
      <dgm:spPr/>
      <dgm:t>
        <a:bodyPr/>
        <a:lstStyle/>
        <a:p>
          <a:endParaRPr lang="en-US"/>
        </a:p>
      </dgm:t>
    </dgm:pt>
    <dgm:pt modelId="{AC68C4E0-5AED-49B9-932C-209C21882139}" type="sibTrans" cxnId="{8D372276-4C90-4696-97B5-737F9A5C5CDB}">
      <dgm:prSet/>
      <dgm:spPr/>
      <dgm:t>
        <a:bodyPr/>
        <a:lstStyle/>
        <a:p>
          <a:endParaRPr lang="en-US"/>
        </a:p>
      </dgm:t>
    </dgm:pt>
    <dgm:pt modelId="{A2D529E0-7C05-4F2F-B7B5-5F70F95447AD}" type="pres">
      <dgm:prSet presAssocID="{6C677D76-4843-4A92-B23B-994328D820E1}" presName="Name0" presStyleCnt="0">
        <dgm:presLayoutVars>
          <dgm:dir/>
          <dgm:resizeHandles val="exact"/>
        </dgm:presLayoutVars>
      </dgm:prSet>
      <dgm:spPr/>
    </dgm:pt>
    <dgm:pt modelId="{78AF1F0E-1CEE-4FF0-B8B8-A3ABD3097E59}" type="pres">
      <dgm:prSet presAssocID="{9756EB4C-0F76-42D1-B893-D8FA869FB35C}" presName="compNode" presStyleCnt="0"/>
      <dgm:spPr/>
    </dgm:pt>
    <dgm:pt modelId="{0DED9C2A-D918-4F95-B5AB-786B7FE9D49F}" type="pres">
      <dgm:prSet presAssocID="{9756EB4C-0F76-42D1-B893-D8FA869FB35C}" presName="pict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"/>
              </a:ext>
            </a:extLst>
          </a:blip>
          <a:srcRect/>
          <a:stretch>
            <a:fillRect t="-23000" b="-23000"/>
          </a:stretch>
        </a:blipFill>
      </dgm:spPr>
    </dgm:pt>
    <dgm:pt modelId="{66FB3A4F-E925-4DB3-B9BA-30AF586B03B7}" type="pres">
      <dgm:prSet presAssocID="{9756EB4C-0F76-42D1-B893-D8FA869FB35C}" presName="textRect" presStyleLbl="revTx" presStyleIdx="0" presStyleCnt="4">
        <dgm:presLayoutVars>
          <dgm:bulletEnabled val="1"/>
        </dgm:presLayoutVars>
      </dgm:prSet>
      <dgm:spPr/>
    </dgm:pt>
    <dgm:pt modelId="{0C925CDE-7CB1-41F2-B44C-9FC218A9B369}" type="pres">
      <dgm:prSet presAssocID="{11157865-472D-41C3-BB8C-FFDF1C885DB6}" presName="sibTrans" presStyleLbl="sibTrans2D1" presStyleIdx="0" presStyleCnt="0"/>
      <dgm:spPr/>
    </dgm:pt>
    <dgm:pt modelId="{C8695B8D-E366-4550-98CF-C35BEE8C4EB0}" type="pres">
      <dgm:prSet presAssocID="{DC4D8F8A-C385-420D-9C0D-2F4867EEE330}" presName="compNode" presStyleCnt="0"/>
      <dgm:spPr/>
    </dgm:pt>
    <dgm:pt modelId="{F63B27E3-C452-4262-AE97-BB4153D244F3}" type="pres">
      <dgm:prSet presAssocID="{DC4D8F8A-C385-420D-9C0D-2F4867EEE330}" presName="pictRect" presStyleLbl="node1" presStyleIdx="1" presStyleCnt="4"/>
      <dgm:spPr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 l="-1000" r="-1000"/>
          </a:stretch>
        </a:blipFill>
      </dgm:spPr>
    </dgm:pt>
    <dgm:pt modelId="{43826CD7-B072-46DB-ACDB-363D07E8E461}" type="pres">
      <dgm:prSet presAssocID="{DC4D8F8A-C385-420D-9C0D-2F4867EEE330}" presName="textRect" presStyleLbl="revTx" presStyleIdx="1" presStyleCnt="4">
        <dgm:presLayoutVars>
          <dgm:bulletEnabled val="1"/>
        </dgm:presLayoutVars>
      </dgm:prSet>
      <dgm:spPr/>
    </dgm:pt>
    <dgm:pt modelId="{A2A3C153-21A6-47CC-B35A-A9852924097D}" type="pres">
      <dgm:prSet presAssocID="{EB47D1F6-1349-4972-9F1C-00B68011A438}" presName="sibTrans" presStyleLbl="sibTrans2D1" presStyleIdx="0" presStyleCnt="0"/>
      <dgm:spPr/>
    </dgm:pt>
    <dgm:pt modelId="{DB7B8477-D9A3-425E-831D-AD25ED64CE1A}" type="pres">
      <dgm:prSet presAssocID="{13346754-CD27-46E3-B3D1-B86123C08B0F}" presName="compNode" presStyleCnt="0"/>
      <dgm:spPr/>
    </dgm:pt>
    <dgm:pt modelId="{AFB85B48-1602-4C2A-8DA8-ECDC7BC9FBE5}" type="pres">
      <dgm:prSet presAssocID="{13346754-CD27-46E3-B3D1-B86123C08B0F}" presName="pictRect" presStyleLbl="node1" presStyleIdx="2" presStyleCnt="4"/>
      <dgm:spPr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/>
          <a:stretch>
            <a:fillRect l="-12000" r="-12000"/>
          </a:stretch>
        </a:blipFill>
      </dgm:spPr>
    </dgm:pt>
    <dgm:pt modelId="{6C28A9C8-03D4-4772-AC41-8E7A3F158015}" type="pres">
      <dgm:prSet presAssocID="{13346754-CD27-46E3-B3D1-B86123C08B0F}" presName="textRect" presStyleLbl="revTx" presStyleIdx="2" presStyleCnt="4">
        <dgm:presLayoutVars>
          <dgm:bulletEnabled val="1"/>
        </dgm:presLayoutVars>
      </dgm:prSet>
      <dgm:spPr/>
    </dgm:pt>
    <dgm:pt modelId="{0A628D0E-52FB-45A1-87D2-AE6EA1EC72DC}" type="pres">
      <dgm:prSet presAssocID="{16317300-D0B0-4C9B-8D4E-3D0F5805AC14}" presName="sibTrans" presStyleLbl="sibTrans2D1" presStyleIdx="0" presStyleCnt="0"/>
      <dgm:spPr/>
    </dgm:pt>
    <dgm:pt modelId="{19149653-396F-42D2-8E85-2F6952D36A2D}" type="pres">
      <dgm:prSet presAssocID="{988BFEB6-7F00-4B88-8DDF-265251350346}" presName="compNode" presStyleCnt="0"/>
      <dgm:spPr/>
    </dgm:pt>
    <dgm:pt modelId="{365BE575-38E3-4414-B4A3-C4CEA29887FF}" type="pres">
      <dgm:prSet presAssocID="{988BFEB6-7F00-4B88-8DDF-265251350346}" presName="pict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/>
          <a:stretch>
            <a:fillRect t="-23000" b="-23000"/>
          </a:stretch>
        </a:blipFill>
      </dgm:spPr>
    </dgm:pt>
    <dgm:pt modelId="{04AEFD59-534C-487B-80E8-EB4716DB0476}" type="pres">
      <dgm:prSet presAssocID="{988BFEB6-7F00-4B88-8DDF-265251350346}" presName="textRect" presStyleLbl="revTx" presStyleIdx="3" presStyleCnt="4">
        <dgm:presLayoutVars>
          <dgm:bulletEnabled val="1"/>
        </dgm:presLayoutVars>
      </dgm:prSet>
      <dgm:spPr/>
    </dgm:pt>
  </dgm:ptLst>
  <dgm:cxnLst>
    <dgm:cxn modelId="{8A778D0A-72E8-4490-8B3E-A08E19F1628E}" srcId="{6C677D76-4843-4A92-B23B-994328D820E1}" destId="{13346754-CD27-46E3-B3D1-B86123C08B0F}" srcOrd="2" destOrd="0" parTransId="{4AE2BD75-4665-4933-840B-4A96071BE5CE}" sibTransId="{16317300-D0B0-4C9B-8D4E-3D0F5805AC14}"/>
    <dgm:cxn modelId="{ACAAD51D-CE95-4A1A-AEA5-BFEAE162DD38}" type="presOf" srcId="{13346754-CD27-46E3-B3D1-B86123C08B0F}" destId="{6C28A9C8-03D4-4772-AC41-8E7A3F158015}" srcOrd="0" destOrd="0" presId="urn:microsoft.com/office/officeart/2005/8/layout/pList1"/>
    <dgm:cxn modelId="{222B5D20-E028-4DD6-A5C7-6EF75E2D4CED}" type="presOf" srcId="{988BFEB6-7F00-4B88-8DDF-265251350346}" destId="{04AEFD59-534C-487B-80E8-EB4716DB0476}" srcOrd="0" destOrd="0" presId="urn:microsoft.com/office/officeart/2005/8/layout/pList1"/>
    <dgm:cxn modelId="{D99FA42A-505E-480B-A381-5B71F67ED3F4}" srcId="{6C677D76-4843-4A92-B23B-994328D820E1}" destId="{9756EB4C-0F76-42D1-B893-D8FA869FB35C}" srcOrd="0" destOrd="0" parTransId="{99A29E7B-22C5-485C-91A6-FCE9342F6809}" sibTransId="{11157865-472D-41C3-BB8C-FFDF1C885DB6}"/>
    <dgm:cxn modelId="{7E866B34-980B-425B-A1D9-E8F3B8A81BED}" type="presOf" srcId="{DC4D8F8A-C385-420D-9C0D-2F4867EEE330}" destId="{43826CD7-B072-46DB-ACDB-363D07E8E461}" srcOrd="0" destOrd="0" presId="urn:microsoft.com/office/officeart/2005/8/layout/pList1"/>
    <dgm:cxn modelId="{8D372276-4C90-4696-97B5-737F9A5C5CDB}" srcId="{6C677D76-4843-4A92-B23B-994328D820E1}" destId="{988BFEB6-7F00-4B88-8DDF-265251350346}" srcOrd="3" destOrd="0" parTransId="{6ABC26A9-51F7-428D-9D9F-DA5F8573FF57}" sibTransId="{AC68C4E0-5AED-49B9-932C-209C21882139}"/>
    <dgm:cxn modelId="{75DA0C7D-4AA8-4253-8B57-1B9D8601DFAA}" type="presOf" srcId="{6C677D76-4843-4A92-B23B-994328D820E1}" destId="{A2D529E0-7C05-4F2F-B7B5-5F70F95447AD}" srcOrd="0" destOrd="0" presId="urn:microsoft.com/office/officeart/2005/8/layout/pList1"/>
    <dgm:cxn modelId="{9D81EC8E-BFF7-4936-85FF-79BCF2D87058}" type="presOf" srcId="{9756EB4C-0F76-42D1-B893-D8FA869FB35C}" destId="{66FB3A4F-E925-4DB3-B9BA-30AF586B03B7}" srcOrd="0" destOrd="0" presId="urn:microsoft.com/office/officeart/2005/8/layout/pList1"/>
    <dgm:cxn modelId="{057EC697-7C12-4A5D-BCCD-F3343D137F52}" type="presOf" srcId="{16317300-D0B0-4C9B-8D4E-3D0F5805AC14}" destId="{0A628D0E-52FB-45A1-87D2-AE6EA1EC72DC}" srcOrd="0" destOrd="0" presId="urn:microsoft.com/office/officeart/2005/8/layout/pList1"/>
    <dgm:cxn modelId="{13A1E1B7-31E3-4CC4-A4F1-42E61B419D7F}" type="presOf" srcId="{11157865-472D-41C3-BB8C-FFDF1C885DB6}" destId="{0C925CDE-7CB1-41F2-B44C-9FC218A9B369}" srcOrd="0" destOrd="0" presId="urn:microsoft.com/office/officeart/2005/8/layout/pList1"/>
    <dgm:cxn modelId="{9740D3CD-D0FA-4376-A7F0-CF67BB1EEEE2}" srcId="{6C677D76-4843-4A92-B23B-994328D820E1}" destId="{DC4D8F8A-C385-420D-9C0D-2F4867EEE330}" srcOrd="1" destOrd="0" parTransId="{2FD1DA34-E4BF-454D-8E0D-FFEE20475CB5}" sibTransId="{EB47D1F6-1349-4972-9F1C-00B68011A438}"/>
    <dgm:cxn modelId="{02CE46D4-AC0E-47A5-9B00-FF579CADD02D}" type="presOf" srcId="{EB47D1F6-1349-4972-9F1C-00B68011A438}" destId="{A2A3C153-21A6-47CC-B35A-A9852924097D}" srcOrd="0" destOrd="0" presId="urn:microsoft.com/office/officeart/2005/8/layout/pList1"/>
    <dgm:cxn modelId="{4AA03D4D-64FD-4015-BAB9-8E0351866A28}" type="presParOf" srcId="{A2D529E0-7C05-4F2F-B7B5-5F70F95447AD}" destId="{78AF1F0E-1CEE-4FF0-B8B8-A3ABD3097E59}" srcOrd="0" destOrd="0" presId="urn:microsoft.com/office/officeart/2005/8/layout/pList1"/>
    <dgm:cxn modelId="{D5DB46B0-1C8A-41C7-9B8E-B0AFB8E5D42D}" type="presParOf" srcId="{78AF1F0E-1CEE-4FF0-B8B8-A3ABD3097E59}" destId="{0DED9C2A-D918-4F95-B5AB-786B7FE9D49F}" srcOrd="0" destOrd="0" presId="urn:microsoft.com/office/officeart/2005/8/layout/pList1"/>
    <dgm:cxn modelId="{6B2DD9C1-4660-4ACD-B711-4A22B2ACD4B2}" type="presParOf" srcId="{78AF1F0E-1CEE-4FF0-B8B8-A3ABD3097E59}" destId="{66FB3A4F-E925-4DB3-B9BA-30AF586B03B7}" srcOrd="1" destOrd="0" presId="urn:microsoft.com/office/officeart/2005/8/layout/pList1"/>
    <dgm:cxn modelId="{271D62AD-97A8-4A07-B8C4-1FAE4508FF2F}" type="presParOf" srcId="{A2D529E0-7C05-4F2F-B7B5-5F70F95447AD}" destId="{0C925CDE-7CB1-41F2-B44C-9FC218A9B369}" srcOrd="1" destOrd="0" presId="urn:microsoft.com/office/officeart/2005/8/layout/pList1"/>
    <dgm:cxn modelId="{3CC9286D-5D5B-4660-A580-EF3127A23CBE}" type="presParOf" srcId="{A2D529E0-7C05-4F2F-B7B5-5F70F95447AD}" destId="{C8695B8D-E366-4550-98CF-C35BEE8C4EB0}" srcOrd="2" destOrd="0" presId="urn:microsoft.com/office/officeart/2005/8/layout/pList1"/>
    <dgm:cxn modelId="{9C42482D-ACD5-4F8C-972A-C59DE5193094}" type="presParOf" srcId="{C8695B8D-E366-4550-98CF-C35BEE8C4EB0}" destId="{F63B27E3-C452-4262-AE97-BB4153D244F3}" srcOrd="0" destOrd="0" presId="urn:microsoft.com/office/officeart/2005/8/layout/pList1"/>
    <dgm:cxn modelId="{DE6BD113-5CFA-41D9-B1FE-F28551B2259E}" type="presParOf" srcId="{C8695B8D-E366-4550-98CF-C35BEE8C4EB0}" destId="{43826CD7-B072-46DB-ACDB-363D07E8E461}" srcOrd="1" destOrd="0" presId="urn:microsoft.com/office/officeart/2005/8/layout/pList1"/>
    <dgm:cxn modelId="{E9756F16-3E9C-4E47-AAD5-829B589E6603}" type="presParOf" srcId="{A2D529E0-7C05-4F2F-B7B5-5F70F95447AD}" destId="{A2A3C153-21A6-47CC-B35A-A9852924097D}" srcOrd="3" destOrd="0" presId="urn:microsoft.com/office/officeart/2005/8/layout/pList1"/>
    <dgm:cxn modelId="{0944CB6C-EA43-4692-B520-E204B8C501E3}" type="presParOf" srcId="{A2D529E0-7C05-4F2F-B7B5-5F70F95447AD}" destId="{DB7B8477-D9A3-425E-831D-AD25ED64CE1A}" srcOrd="4" destOrd="0" presId="urn:microsoft.com/office/officeart/2005/8/layout/pList1"/>
    <dgm:cxn modelId="{C8F68EC7-6355-4824-BF0C-1EEBD6869E9F}" type="presParOf" srcId="{DB7B8477-D9A3-425E-831D-AD25ED64CE1A}" destId="{AFB85B48-1602-4C2A-8DA8-ECDC7BC9FBE5}" srcOrd="0" destOrd="0" presId="urn:microsoft.com/office/officeart/2005/8/layout/pList1"/>
    <dgm:cxn modelId="{9591292C-2AB2-4CD9-85FF-D95083FC754C}" type="presParOf" srcId="{DB7B8477-D9A3-425E-831D-AD25ED64CE1A}" destId="{6C28A9C8-03D4-4772-AC41-8E7A3F158015}" srcOrd="1" destOrd="0" presId="urn:microsoft.com/office/officeart/2005/8/layout/pList1"/>
    <dgm:cxn modelId="{6E214A42-BAFA-4E13-8DCC-938D02538E83}" type="presParOf" srcId="{A2D529E0-7C05-4F2F-B7B5-5F70F95447AD}" destId="{0A628D0E-52FB-45A1-87D2-AE6EA1EC72DC}" srcOrd="5" destOrd="0" presId="urn:microsoft.com/office/officeart/2005/8/layout/pList1"/>
    <dgm:cxn modelId="{68C8EDF7-FFE3-4C7C-A6B9-76615254A39A}" type="presParOf" srcId="{A2D529E0-7C05-4F2F-B7B5-5F70F95447AD}" destId="{19149653-396F-42D2-8E85-2F6952D36A2D}" srcOrd="6" destOrd="0" presId="urn:microsoft.com/office/officeart/2005/8/layout/pList1"/>
    <dgm:cxn modelId="{CE0F4413-B8BA-4E45-91FE-92D3050EF2A2}" type="presParOf" srcId="{19149653-396F-42D2-8E85-2F6952D36A2D}" destId="{365BE575-38E3-4414-B4A3-C4CEA29887FF}" srcOrd="0" destOrd="0" presId="urn:microsoft.com/office/officeart/2005/8/layout/pList1"/>
    <dgm:cxn modelId="{7925DC05-FDF9-4A5B-9BE6-36A64BB0A384}" type="presParOf" srcId="{19149653-396F-42D2-8E85-2F6952D36A2D}" destId="{04AEFD59-534C-487B-80E8-EB4716DB0476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5A7A23B-F73C-4FAF-BAB4-F94CCEACB858}">
      <dsp:nvSpPr>
        <dsp:cNvPr id="0" name=""/>
        <dsp:cNvSpPr/>
      </dsp:nvSpPr>
      <dsp:spPr>
        <a:xfrm>
          <a:off x="0" y="211878"/>
          <a:ext cx="8128000" cy="91143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/>
            <a:t>DCV = System Admins</a:t>
          </a:r>
        </a:p>
      </dsp:txBody>
      <dsp:txXfrm>
        <a:off x="44492" y="256370"/>
        <a:ext cx="8039016" cy="822446"/>
      </dsp:txXfrm>
    </dsp:sp>
    <dsp:sp modelId="{A971F5F4-F67B-4697-9964-F2B3A551D74A}">
      <dsp:nvSpPr>
        <dsp:cNvPr id="0" name=""/>
        <dsp:cNvSpPr/>
      </dsp:nvSpPr>
      <dsp:spPr>
        <a:xfrm>
          <a:off x="0" y="1232748"/>
          <a:ext cx="8128000" cy="91143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/>
            <a:t>NV = NetOps Engineers</a:t>
          </a:r>
        </a:p>
      </dsp:txBody>
      <dsp:txXfrm>
        <a:off x="44492" y="1277240"/>
        <a:ext cx="8039016" cy="822446"/>
      </dsp:txXfrm>
    </dsp:sp>
    <dsp:sp modelId="{49D2955D-7F79-4A9D-8B61-579C42EDB77A}">
      <dsp:nvSpPr>
        <dsp:cNvPr id="0" name=""/>
        <dsp:cNvSpPr/>
      </dsp:nvSpPr>
      <dsp:spPr>
        <a:xfrm>
          <a:off x="0" y="2253618"/>
          <a:ext cx="8128000" cy="91143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/>
            <a:t>CMA = Cloud Administrators</a:t>
          </a:r>
        </a:p>
      </dsp:txBody>
      <dsp:txXfrm>
        <a:off x="44492" y="2298110"/>
        <a:ext cx="8039016" cy="822446"/>
      </dsp:txXfrm>
    </dsp:sp>
    <dsp:sp modelId="{D94A0D4B-4316-4271-B753-EF88F45EE86A}">
      <dsp:nvSpPr>
        <dsp:cNvPr id="0" name=""/>
        <dsp:cNvSpPr/>
      </dsp:nvSpPr>
      <dsp:spPr>
        <a:xfrm>
          <a:off x="0" y="3274488"/>
          <a:ext cx="8128000" cy="91143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/>
            <a:t>DTM = Endpoint Mgmt. Administrators</a:t>
          </a:r>
        </a:p>
      </dsp:txBody>
      <dsp:txXfrm>
        <a:off x="44492" y="3318980"/>
        <a:ext cx="8039016" cy="822446"/>
      </dsp:txXfrm>
    </dsp:sp>
    <dsp:sp modelId="{755907D9-62CD-4360-AD4E-A286EEA34A64}">
      <dsp:nvSpPr>
        <dsp:cNvPr id="0" name=""/>
        <dsp:cNvSpPr/>
      </dsp:nvSpPr>
      <dsp:spPr>
        <a:xfrm>
          <a:off x="0" y="4295358"/>
          <a:ext cx="8128000" cy="91143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/>
            <a:t>DW = Endpoint Mgmt. Administrators</a:t>
          </a:r>
        </a:p>
      </dsp:txBody>
      <dsp:txXfrm>
        <a:off x="44492" y="4339850"/>
        <a:ext cx="8039016" cy="82244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5A7A23B-F73C-4FAF-BAB4-F94CCEACB858}">
      <dsp:nvSpPr>
        <dsp:cNvPr id="0" name=""/>
        <dsp:cNvSpPr/>
      </dsp:nvSpPr>
      <dsp:spPr>
        <a:xfrm>
          <a:off x="0" y="774603"/>
          <a:ext cx="8128000" cy="88744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/>
            <a:t>VCA = Sales/Marketing &amp; Junior Admins</a:t>
          </a:r>
        </a:p>
      </dsp:txBody>
      <dsp:txXfrm>
        <a:off x="43321" y="817924"/>
        <a:ext cx="8041358" cy="800803"/>
      </dsp:txXfrm>
    </dsp:sp>
    <dsp:sp modelId="{A971F5F4-F67B-4697-9964-F2B3A551D74A}">
      <dsp:nvSpPr>
        <dsp:cNvPr id="0" name=""/>
        <dsp:cNvSpPr/>
      </dsp:nvSpPr>
      <dsp:spPr>
        <a:xfrm>
          <a:off x="0" y="1768608"/>
          <a:ext cx="8128000" cy="887445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/>
            <a:t>VCP = Mid-Level Administrators</a:t>
          </a:r>
        </a:p>
      </dsp:txBody>
      <dsp:txXfrm>
        <a:off x="43321" y="1811929"/>
        <a:ext cx="8041358" cy="800803"/>
      </dsp:txXfrm>
    </dsp:sp>
    <dsp:sp modelId="{49D2955D-7F79-4A9D-8B61-579C42EDB77A}">
      <dsp:nvSpPr>
        <dsp:cNvPr id="0" name=""/>
        <dsp:cNvSpPr/>
      </dsp:nvSpPr>
      <dsp:spPr>
        <a:xfrm>
          <a:off x="0" y="2762613"/>
          <a:ext cx="8128000" cy="887445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/>
            <a:t>VCAP = Senior Administrators</a:t>
          </a:r>
        </a:p>
      </dsp:txBody>
      <dsp:txXfrm>
        <a:off x="43321" y="2805934"/>
        <a:ext cx="8041358" cy="800803"/>
      </dsp:txXfrm>
    </dsp:sp>
    <dsp:sp modelId="{D94A0D4B-4316-4271-B753-EF88F45EE86A}">
      <dsp:nvSpPr>
        <dsp:cNvPr id="0" name=""/>
        <dsp:cNvSpPr/>
      </dsp:nvSpPr>
      <dsp:spPr>
        <a:xfrm>
          <a:off x="0" y="3756618"/>
          <a:ext cx="8128000" cy="887445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/>
            <a:t>VCDX = Solution Architects</a:t>
          </a:r>
        </a:p>
      </dsp:txBody>
      <dsp:txXfrm>
        <a:off x="43321" y="3799939"/>
        <a:ext cx="8041358" cy="80080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ED9C2A-D918-4F95-B5AB-786B7FE9D49F}">
      <dsp:nvSpPr>
        <dsp:cNvPr id="0" name=""/>
        <dsp:cNvSpPr/>
      </dsp:nvSpPr>
      <dsp:spPr>
        <a:xfrm>
          <a:off x="4561" y="1150795"/>
          <a:ext cx="2170664" cy="1495587"/>
        </a:xfrm>
        <a:prstGeom prst="round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"/>
              </a:ext>
            </a:extLst>
          </a:blip>
          <a:srcRect/>
          <a:stretch>
            <a:fillRect t="-23000" b="-23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6FB3A4F-E925-4DB3-B9BA-30AF586B03B7}">
      <dsp:nvSpPr>
        <dsp:cNvPr id="0" name=""/>
        <dsp:cNvSpPr/>
      </dsp:nvSpPr>
      <dsp:spPr>
        <a:xfrm>
          <a:off x="4561" y="2646383"/>
          <a:ext cx="2170664" cy="8053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56464" rIns="156464" bIns="0" numCol="1" spcCol="1270" anchor="t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Pay Out of Pocket</a:t>
          </a:r>
        </a:p>
      </dsp:txBody>
      <dsp:txXfrm>
        <a:off x="4561" y="2646383"/>
        <a:ext cx="2170664" cy="805316"/>
      </dsp:txXfrm>
    </dsp:sp>
    <dsp:sp modelId="{F63B27E3-C452-4262-AE97-BB4153D244F3}">
      <dsp:nvSpPr>
        <dsp:cNvPr id="0" name=""/>
        <dsp:cNvSpPr/>
      </dsp:nvSpPr>
      <dsp:spPr>
        <a:xfrm>
          <a:off x="2392383" y="1150795"/>
          <a:ext cx="2170664" cy="1495587"/>
        </a:xfrm>
        <a:prstGeom prst="roundRect">
          <a:avLst/>
        </a:prstGeom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 l="-1000" r="-1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826CD7-B072-46DB-ACDB-363D07E8E461}">
      <dsp:nvSpPr>
        <dsp:cNvPr id="0" name=""/>
        <dsp:cNvSpPr/>
      </dsp:nvSpPr>
      <dsp:spPr>
        <a:xfrm>
          <a:off x="2392383" y="2646383"/>
          <a:ext cx="2170664" cy="8053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56464" rIns="156464" bIns="0" numCol="1" spcCol="1270" anchor="t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Sponsored by Employer</a:t>
          </a:r>
        </a:p>
      </dsp:txBody>
      <dsp:txXfrm>
        <a:off x="2392383" y="2646383"/>
        <a:ext cx="2170664" cy="805316"/>
      </dsp:txXfrm>
    </dsp:sp>
    <dsp:sp modelId="{AFB85B48-1602-4C2A-8DA8-ECDC7BC9FBE5}">
      <dsp:nvSpPr>
        <dsp:cNvPr id="0" name=""/>
        <dsp:cNvSpPr/>
      </dsp:nvSpPr>
      <dsp:spPr>
        <a:xfrm>
          <a:off x="4780205" y="1150795"/>
          <a:ext cx="2170664" cy="1495587"/>
        </a:xfrm>
        <a:prstGeom prst="roundRect">
          <a:avLst/>
        </a:prstGeom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/>
          <a:stretch>
            <a:fillRect l="-12000" r="-12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C28A9C8-03D4-4772-AC41-8E7A3F158015}">
      <dsp:nvSpPr>
        <dsp:cNvPr id="0" name=""/>
        <dsp:cNvSpPr/>
      </dsp:nvSpPr>
      <dsp:spPr>
        <a:xfrm>
          <a:off x="4780205" y="2646383"/>
          <a:ext cx="2170664" cy="8053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56464" rIns="156464" bIns="0" numCol="1" spcCol="1270" anchor="t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Local University</a:t>
          </a:r>
        </a:p>
      </dsp:txBody>
      <dsp:txXfrm>
        <a:off x="4780205" y="2646383"/>
        <a:ext cx="2170664" cy="805316"/>
      </dsp:txXfrm>
    </dsp:sp>
    <dsp:sp modelId="{365BE575-38E3-4414-B4A3-C4CEA29887FF}">
      <dsp:nvSpPr>
        <dsp:cNvPr id="0" name=""/>
        <dsp:cNvSpPr/>
      </dsp:nvSpPr>
      <dsp:spPr>
        <a:xfrm>
          <a:off x="7168028" y="1150795"/>
          <a:ext cx="2170664" cy="1495587"/>
        </a:xfrm>
        <a:prstGeom prst="round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/>
          <a:stretch>
            <a:fillRect t="-23000" b="-23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AEFD59-534C-487B-80E8-EB4716DB0476}">
      <dsp:nvSpPr>
        <dsp:cNvPr id="0" name=""/>
        <dsp:cNvSpPr/>
      </dsp:nvSpPr>
      <dsp:spPr>
        <a:xfrm>
          <a:off x="7168028" y="2646383"/>
          <a:ext cx="2170664" cy="8053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56464" rIns="156464" bIns="0" numCol="1" spcCol="1270" anchor="t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3</a:t>
          </a:r>
          <a:r>
            <a:rPr lang="en-US" sz="2200" kern="1200" baseline="30000"/>
            <a:t>rd</a:t>
          </a:r>
          <a:r>
            <a:rPr lang="en-US" sz="2200" kern="1200"/>
            <a:t> Party Discount</a:t>
          </a:r>
        </a:p>
      </dsp:txBody>
      <dsp:txXfrm>
        <a:off x="7168028" y="2646383"/>
        <a:ext cx="2170664" cy="80531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375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011E28-D637-41B9-953E-BB3A2A63BC75}" type="datetimeFigureOut">
              <a:rPr lang="en-GB" smtClean="0"/>
              <a:pPr/>
              <a:t>16/02/2020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960896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169919" cy="480060"/>
          </a:xfrm>
          <a:prstGeom prst="rect">
            <a:avLst/>
          </a:prstGeom>
        </p:spPr>
        <p:txBody>
          <a:bodyPr vert="horz" lIns="96655" tIns="48327" rIns="96655" bIns="48327" rtlCol="0"/>
          <a:lstStyle>
            <a:lvl1pPr algn="l">
              <a:defRPr sz="14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8" y="0"/>
            <a:ext cx="3169919" cy="480060"/>
          </a:xfrm>
          <a:prstGeom prst="rect">
            <a:avLst/>
          </a:prstGeom>
        </p:spPr>
        <p:txBody>
          <a:bodyPr vert="horz" lIns="96655" tIns="48327" rIns="96655" bIns="48327" rtlCol="0"/>
          <a:lstStyle>
            <a:lvl1pPr algn="r">
              <a:defRPr sz="1400"/>
            </a:lvl1pPr>
          </a:lstStyle>
          <a:p>
            <a:fld id="{7C8A84C6-D19B-4334-B010-B601E71E6761}" type="datetimeFigureOut">
              <a:rPr lang="en-CA" smtClean="0"/>
              <a:pPr/>
              <a:t>2020-02-16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08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55" tIns="48327" rIns="96655" bIns="48327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6655" tIns="48327" rIns="96655" bIns="48327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9119474"/>
            <a:ext cx="3169919" cy="480060"/>
          </a:xfrm>
          <a:prstGeom prst="rect">
            <a:avLst/>
          </a:prstGeom>
        </p:spPr>
        <p:txBody>
          <a:bodyPr vert="horz" lIns="96655" tIns="48327" rIns="96655" bIns="48327" rtlCol="0" anchor="b"/>
          <a:lstStyle>
            <a:lvl1pPr algn="l">
              <a:defRPr sz="14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8" y="9119474"/>
            <a:ext cx="3169919" cy="480060"/>
          </a:xfrm>
          <a:prstGeom prst="rect">
            <a:avLst/>
          </a:prstGeom>
        </p:spPr>
        <p:txBody>
          <a:bodyPr vert="horz" lIns="96655" tIns="48327" rIns="96655" bIns="48327" rtlCol="0" anchor="b"/>
          <a:lstStyle>
            <a:lvl1pPr algn="r">
              <a:defRPr sz="1400"/>
            </a:lvl1pPr>
          </a:lstStyle>
          <a:p>
            <a:fld id="{16261EC7-9CEE-4AC0-B5A0-EB32C7396AFF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090890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/>
              <a:t>Technical Evangelist for </a:t>
            </a:r>
            <a:r>
              <a:rPr lang="en-US" sz="1200" err="1"/>
              <a:t>Altaro</a:t>
            </a:r>
            <a:r>
              <a:rPr lang="en-US" sz="1200"/>
              <a:t> Software, providing community support, technical marketing and pre-sales expertise. </a:t>
            </a:r>
          </a:p>
          <a:p>
            <a:r>
              <a:rPr lang="en-US" sz="1200"/>
              <a:t>Prior to that I spent the last 14+ years providing technology solutions across several industry verticals including, education, fortune 500 manufacturing, healthcare and professional services working for MSPs and Internal IT Departments.</a:t>
            </a:r>
          </a:p>
          <a:p>
            <a:r>
              <a:rPr lang="en-US" sz="1200"/>
              <a:t>My focus has been in Virtualization, Cloud Services and the Microsoft Server Stack, with an emphasis on Hyper-V &amp; VMware and interacting with the IT community via blogs, social media and published writings.</a:t>
            </a:r>
            <a:endParaRPr lang="en-GB" sz="12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261EC7-9CEE-4AC0-B5A0-EB32C7396AFF}" type="slidenum">
              <a:rPr lang="en-CA" smtClean="0"/>
              <a:pPr/>
              <a:t>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022750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Tod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 userDrawn="1"/>
        </p:nvPicPr>
        <p:blipFill rotWithShape="1">
          <a:blip r:embed="rId2" cstate="print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700"/>
          <a:stretch/>
        </p:blipFill>
        <p:spPr>
          <a:xfrm>
            <a:off x="-4957" y="150127"/>
            <a:ext cx="2162342" cy="6049369"/>
          </a:xfrm>
          <a:prstGeom prst="rect">
            <a:avLst/>
          </a:prstGeom>
        </p:spPr>
      </p:pic>
      <p:sp>
        <p:nvSpPr>
          <p:cNvPr id="33" name="Text Placeholder 20"/>
          <p:cNvSpPr>
            <a:spLocks noGrp="1"/>
          </p:cNvSpPr>
          <p:nvPr>
            <p:ph type="body" sz="quarter" idx="14" hasCustomPrompt="1"/>
          </p:nvPr>
        </p:nvSpPr>
        <p:spPr>
          <a:xfrm>
            <a:off x="3973689" y="731032"/>
            <a:ext cx="4106408" cy="360363"/>
          </a:xfrm>
          <a:prstGeom prst="rect">
            <a:avLst/>
          </a:prstGeom>
        </p:spPr>
        <p:txBody>
          <a:bodyPr/>
          <a:lstStyle>
            <a:lvl1pPr algn="ctr">
              <a:buNone/>
              <a:defRPr sz="2000" b="1" i="0" baseline="0">
                <a:solidFill>
                  <a:srgbClr val="3C3C3C"/>
                </a:solidFill>
                <a:latin typeface="Avenir Next LT Pro Demi"/>
                <a:cs typeface="Avenir Next LT Pro Demi"/>
              </a:defRPr>
            </a:lvl1pPr>
          </a:lstStyle>
          <a:p>
            <a:pPr lvl="0"/>
            <a:r>
              <a:rPr lang="en-US"/>
              <a:t>Team title</a:t>
            </a:r>
            <a:endParaRPr lang="en-CA"/>
          </a:p>
        </p:txBody>
      </p:sp>
      <p:sp>
        <p:nvSpPr>
          <p:cNvPr id="39" name="Text Placeholder 20"/>
          <p:cNvSpPr>
            <a:spLocks noGrp="1"/>
          </p:cNvSpPr>
          <p:nvPr>
            <p:ph type="body" sz="quarter" idx="15" hasCustomPrompt="1"/>
          </p:nvPr>
        </p:nvSpPr>
        <p:spPr>
          <a:xfrm>
            <a:off x="2389931" y="4285050"/>
            <a:ext cx="1804622" cy="327603"/>
          </a:xfrm>
          <a:prstGeom prst="rect">
            <a:avLst/>
          </a:prstGeom>
        </p:spPr>
        <p:txBody>
          <a:bodyPr/>
          <a:lstStyle>
            <a:lvl1pPr>
              <a:buNone/>
              <a:defRPr sz="1400" b="0" i="0" baseline="0">
                <a:solidFill>
                  <a:srgbClr val="EC491F"/>
                </a:solidFill>
                <a:latin typeface="AvenirNext LT Pro" charset="0"/>
                <a:ea typeface="AvenirNext LT Pro" charset="0"/>
                <a:cs typeface="AvenirNext LT Pro" charset="0"/>
              </a:defRPr>
            </a:lvl1pPr>
          </a:lstStyle>
          <a:p>
            <a:pPr lvl="0"/>
            <a:r>
              <a:rPr lang="en-US"/>
              <a:t>Position</a:t>
            </a:r>
            <a:endParaRPr lang="en-CA"/>
          </a:p>
        </p:txBody>
      </p:sp>
      <p:sp>
        <p:nvSpPr>
          <p:cNvPr id="40" name="Picture Placeholder 21"/>
          <p:cNvSpPr>
            <a:spLocks noGrp="1"/>
          </p:cNvSpPr>
          <p:nvPr>
            <p:ph type="pic" sz="quarter" idx="19" hasCustomPrompt="1"/>
          </p:nvPr>
        </p:nvSpPr>
        <p:spPr>
          <a:xfrm>
            <a:off x="2389931" y="2172357"/>
            <a:ext cx="1804621" cy="1802995"/>
          </a:xfrm>
          <a:prstGeom prst="rect">
            <a:avLst/>
          </a:prstGeom>
        </p:spPr>
        <p:txBody>
          <a:bodyPr/>
          <a:lstStyle>
            <a:lvl1pPr algn="ctr">
              <a:buNone/>
              <a:defRPr baseline="0">
                <a:latin typeface="AvenirNext LT Pro"/>
              </a:defRPr>
            </a:lvl1pPr>
          </a:lstStyle>
          <a:p>
            <a:r>
              <a:rPr lang="en-CA"/>
              <a:t>Picture here</a:t>
            </a:r>
          </a:p>
        </p:txBody>
      </p:sp>
      <p:sp>
        <p:nvSpPr>
          <p:cNvPr id="51" name="Text Placeholder 20"/>
          <p:cNvSpPr>
            <a:spLocks noGrp="1"/>
          </p:cNvSpPr>
          <p:nvPr>
            <p:ph type="body" sz="quarter" idx="20" hasCustomPrompt="1"/>
          </p:nvPr>
        </p:nvSpPr>
        <p:spPr>
          <a:xfrm>
            <a:off x="2389931" y="3990951"/>
            <a:ext cx="1804621" cy="360363"/>
          </a:xfrm>
          <a:prstGeom prst="rect">
            <a:avLst/>
          </a:prstGeom>
        </p:spPr>
        <p:txBody>
          <a:bodyPr/>
          <a:lstStyle>
            <a:lvl1pPr algn="l">
              <a:buNone/>
              <a:defRPr sz="1600" b="0" i="0" baseline="0">
                <a:solidFill>
                  <a:srgbClr val="3C3C3C"/>
                </a:solidFill>
                <a:latin typeface="Avenir Next LT Pro Medium" charset="0"/>
                <a:ea typeface="Avenir Next LT Pro Medium" charset="0"/>
                <a:cs typeface="Avenir Next LT Pro Medium" charset="0"/>
              </a:defRPr>
            </a:lvl1pPr>
          </a:lstStyle>
          <a:p>
            <a:pPr lvl="0"/>
            <a:r>
              <a:rPr lang="en-US"/>
              <a:t>Name Surname</a:t>
            </a:r>
            <a:endParaRPr lang="en-CA"/>
          </a:p>
        </p:txBody>
      </p:sp>
      <p:sp>
        <p:nvSpPr>
          <p:cNvPr id="52" name="Text Placeholder 20"/>
          <p:cNvSpPr>
            <a:spLocks noGrp="1"/>
          </p:cNvSpPr>
          <p:nvPr>
            <p:ph type="body" sz="quarter" idx="21" hasCustomPrompt="1"/>
          </p:nvPr>
        </p:nvSpPr>
        <p:spPr>
          <a:xfrm>
            <a:off x="5143822" y="4290856"/>
            <a:ext cx="1804622" cy="327603"/>
          </a:xfrm>
          <a:prstGeom prst="rect">
            <a:avLst/>
          </a:prstGeom>
        </p:spPr>
        <p:txBody>
          <a:bodyPr/>
          <a:lstStyle>
            <a:lvl1pPr>
              <a:buNone/>
              <a:defRPr sz="1400" b="0" i="0" baseline="0">
                <a:solidFill>
                  <a:srgbClr val="EC491F"/>
                </a:solidFill>
                <a:latin typeface="AvenirNext LT Pro" charset="0"/>
                <a:ea typeface="AvenirNext LT Pro" charset="0"/>
                <a:cs typeface="AvenirNext LT Pro" charset="0"/>
              </a:defRPr>
            </a:lvl1pPr>
          </a:lstStyle>
          <a:p>
            <a:pPr lvl="0"/>
            <a:r>
              <a:rPr lang="en-US"/>
              <a:t>Position</a:t>
            </a:r>
            <a:endParaRPr lang="en-CA"/>
          </a:p>
        </p:txBody>
      </p:sp>
      <p:sp>
        <p:nvSpPr>
          <p:cNvPr id="53" name="Picture Placeholder 21"/>
          <p:cNvSpPr>
            <a:spLocks noGrp="1"/>
          </p:cNvSpPr>
          <p:nvPr>
            <p:ph type="pic" sz="quarter" idx="22" hasCustomPrompt="1"/>
          </p:nvPr>
        </p:nvSpPr>
        <p:spPr>
          <a:xfrm>
            <a:off x="5143822" y="2178163"/>
            <a:ext cx="1804621" cy="1802995"/>
          </a:xfrm>
          <a:prstGeom prst="rect">
            <a:avLst/>
          </a:prstGeom>
        </p:spPr>
        <p:txBody>
          <a:bodyPr/>
          <a:lstStyle>
            <a:lvl1pPr algn="ctr">
              <a:buNone/>
              <a:defRPr baseline="0">
                <a:latin typeface="AvenirNext LT Pro"/>
              </a:defRPr>
            </a:lvl1pPr>
          </a:lstStyle>
          <a:p>
            <a:r>
              <a:rPr lang="en-CA"/>
              <a:t>Picture here</a:t>
            </a:r>
          </a:p>
        </p:txBody>
      </p:sp>
      <p:sp>
        <p:nvSpPr>
          <p:cNvPr id="54" name="Text Placeholder 20"/>
          <p:cNvSpPr>
            <a:spLocks noGrp="1"/>
          </p:cNvSpPr>
          <p:nvPr>
            <p:ph type="body" sz="quarter" idx="23" hasCustomPrompt="1"/>
          </p:nvPr>
        </p:nvSpPr>
        <p:spPr>
          <a:xfrm>
            <a:off x="5143822" y="3996757"/>
            <a:ext cx="1804621" cy="360363"/>
          </a:xfrm>
          <a:prstGeom prst="rect">
            <a:avLst/>
          </a:prstGeom>
        </p:spPr>
        <p:txBody>
          <a:bodyPr/>
          <a:lstStyle>
            <a:lvl1pPr algn="l">
              <a:buNone/>
              <a:defRPr sz="1600" b="0" i="0" baseline="0">
                <a:solidFill>
                  <a:srgbClr val="3C3C3C"/>
                </a:solidFill>
                <a:latin typeface="Avenir Next LT Pro Medium" charset="0"/>
                <a:ea typeface="Avenir Next LT Pro Medium" charset="0"/>
                <a:cs typeface="Avenir Next LT Pro Medium" charset="0"/>
              </a:defRPr>
            </a:lvl1pPr>
          </a:lstStyle>
          <a:p>
            <a:pPr lvl="0"/>
            <a:r>
              <a:rPr lang="en-US"/>
              <a:t>Name Surname</a:t>
            </a:r>
            <a:endParaRPr lang="en-CA"/>
          </a:p>
        </p:txBody>
      </p:sp>
      <p:sp>
        <p:nvSpPr>
          <p:cNvPr id="55" name="Text Placeholder 20"/>
          <p:cNvSpPr>
            <a:spLocks noGrp="1"/>
          </p:cNvSpPr>
          <p:nvPr>
            <p:ph type="body" sz="quarter" idx="24" hasCustomPrompt="1"/>
          </p:nvPr>
        </p:nvSpPr>
        <p:spPr>
          <a:xfrm>
            <a:off x="7822721" y="4285050"/>
            <a:ext cx="1804623" cy="327603"/>
          </a:xfrm>
          <a:prstGeom prst="rect">
            <a:avLst/>
          </a:prstGeom>
        </p:spPr>
        <p:txBody>
          <a:bodyPr/>
          <a:lstStyle>
            <a:lvl1pPr>
              <a:buNone/>
              <a:defRPr sz="1400" b="0" i="0" baseline="0">
                <a:solidFill>
                  <a:srgbClr val="EC491F"/>
                </a:solidFill>
                <a:latin typeface="AvenirNext LT Pro" charset="0"/>
                <a:ea typeface="AvenirNext LT Pro" charset="0"/>
                <a:cs typeface="AvenirNext LT Pro" charset="0"/>
              </a:defRPr>
            </a:lvl1pPr>
          </a:lstStyle>
          <a:p>
            <a:pPr lvl="0"/>
            <a:r>
              <a:rPr lang="en-US"/>
              <a:t>Position</a:t>
            </a:r>
            <a:endParaRPr lang="en-CA"/>
          </a:p>
        </p:txBody>
      </p:sp>
      <p:sp>
        <p:nvSpPr>
          <p:cNvPr id="56" name="Picture Placeholder 21"/>
          <p:cNvSpPr>
            <a:spLocks noGrp="1"/>
          </p:cNvSpPr>
          <p:nvPr>
            <p:ph type="pic" sz="quarter" idx="25" hasCustomPrompt="1"/>
          </p:nvPr>
        </p:nvSpPr>
        <p:spPr>
          <a:xfrm>
            <a:off x="7822722" y="2172357"/>
            <a:ext cx="1804621" cy="1802995"/>
          </a:xfrm>
          <a:prstGeom prst="rect">
            <a:avLst/>
          </a:prstGeom>
        </p:spPr>
        <p:txBody>
          <a:bodyPr/>
          <a:lstStyle>
            <a:lvl1pPr algn="ctr">
              <a:buNone/>
              <a:defRPr baseline="0">
                <a:latin typeface="AvenirNext LT Pro"/>
              </a:defRPr>
            </a:lvl1pPr>
          </a:lstStyle>
          <a:p>
            <a:r>
              <a:rPr lang="en-CA"/>
              <a:t>Picture here</a:t>
            </a:r>
          </a:p>
        </p:txBody>
      </p:sp>
      <p:sp>
        <p:nvSpPr>
          <p:cNvPr id="57" name="Text Placeholder 20"/>
          <p:cNvSpPr>
            <a:spLocks noGrp="1"/>
          </p:cNvSpPr>
          <p:nvPr>
            <p:ph type="body" sz="quarter" idx="26" hasCustomPrompt="1"/>
          </p:nvPr>
        </p:nvSpPr>
        <p:spPr>
          <a:xfrm>
            <a:off x="7822722" y="3990951"/>
            <a:ext cx="1804621" cy="360363"/>
          </a:xfrm>
          <a:prstGeom prst="rect">
            <a:avLst/>
          </a:prstGeom>
        </p:spPr>
        <p:txBody>
          <a:bodyPr/>
          <a:lstStyle>
            <a:lvl1pPr algn="l">
              <a:buNone/>
              <a:defRPr sz="1600" b="0" i="0" baseline="0">
                <a:solidFill>
                  <a:srgbClr val="3C3C3C"/>
                </a:solidFill>
                <a:latin typeface="Avenir Next LT Pro Medium" charset="0"/>
                <a:ea typeface="Avenir Next LT Pro Medium" charset="0"/>
                <a:cs typeface="Avenir Next LT Pro Medium" charset="0"/>
              </a:defRPr>
            </a:lvl1pPr>
          </a:lstStyle>
          <a:p>
            <a:pPr lvl="0"/>
            <a:r>
              <a:rPr lang="en-US"/>
              <a:t>Name Surname</a:t>
            </a:r>
            <a:endParaRPr lang="en-CA"/>
          </a:p>
        </p:txBody>
      </p:sp>
      <p:pic>
        <p:nvPicPr>
          <p:cNvPr id="58" name="Picture 5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2574" y="1789152"/>
            <a:ext cx="333938" cy="549053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1400" y="1789152"/>
            <a:ext cx="333938" cy="549053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6105" y="1789152"/>
            <a:ext cx="333938" cy="549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190937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am Tod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standing in front of a computer&#10;&#10;Description automatically generated">
            <a:extLst>
              <a:ext uri="{FF2B5EF4-FFF2-40B4-BE49-F238E27FC236}">
                <a16:creationId xmlns:a16="http://schemas.microsoft.com/office/drawing/2014/main" id="{249E934C-522A-4F37-A571-940DD6A9D9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35846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9E66811-396D-4715-89ED-05CC30EA0D16}"/>
              </a:ext>
            </a:extLst>
          </p:cNvPr>
          <p:cNvSpPr/>
          <p:nvPr userDrawn="1"/>
        </p:nvSpPr>
        <p:spPr>
          <a:xfrm>
            <a:off x="0" y="6344378"/>
            <a:ext cx="12192000" cy="513622"/>
          </a:xfrm>
          <a:prstGeom prst="rect">
            <a:avLst/>
          </a:prstGeom>
          <a:solidFill>
            <a:srgbClr val="3C3C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4368800" y="3155156"/>
            <a:ext cx="3454400" cy="54768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b="1" i="0">
                <a:solidFill>
                  <a:schemeClr val="bg1"/>
                </a:solidFill>
                <a:latin typeface="Avenir Next LT Pro Demi" charset="0"/>
                <a:ea typeface="Avenir Next LT Pro Demi" charset="0"/>
                <a:cs typeface="Avenir Next LT Pro Demi" charset="0"/>
              </a:defRPr>
            </a:lvl1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3200" b="1" i="0">
                <a:solidFill>
                  <a:schemeClr val="bg1"/>
                </a:solidFill>
                <a:latin typeface="Avenir Next LT Pro Demi" charset="0"/>
                <a:ea typeface="Avenir Next LT Pro Demi" charset="0"/>
                <a:cs typeface="Avenir Next LT Pro Demi" charset="0"/>
              </a:rPr>
              <a:t>Title page line</a:t>
            </a:r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4709832" y="6447725"/>
            <a:ext cx="2627041" cy="285502"/>
            <a:chOff x="7391876" y="7102227"/>
            <a:chExt cx="2627041" cy="285502"/>
          </a:xfrm>
        </p:grpSpPr>
        <p:sp>
          <p:nvSpPr>
            <p:cNvPr id="20" name="TextBox 19"/>
            <p:cNvSpPr txBox="1"/>
            <p:nvPr userDrawn="1"/>
          </p:nvSpPr>
          <p:spPr>
            <a:xfrm>
              <a:off x="7391876" y="7102227"/>
              <a:ext cx="12939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0" i="0" err="1">
                  <a:solidFill>
                    <a:schemeClr val="bg1"/>
                  </a:solidFill>
                  <a:latin typeface="Avenir LT Std 35 Light"/>
                  <a:cs typeface="Avenir LT Std 35 Light"/>
                </a:rPr>
                <a:t>info@altaro.com</a:t>
              </a:r>
              <a:endParaRPr lang="en-US" sz="1200" b="0" i="0">
                <a:solidFill>
                  <a:schemeClr val="bg1"/>
                </a:solidFill>
                <a:latin typeface="Avenir LT Std 35 Light"/>
                <a:cs typeface="Avenir LT Std 35 Light"/>
              </a:endParaRPr>
            </a:p>
          </p:txBody>
        </p:sp>
        <p:sp>
          <p:nvSpPr>
            <p:cNvPr id="21" name="TextBox 20"/>
            <p:cNvSpPr txBox="1"/>
            <p:nvPr userDrawn="1"/>
          </p:nvSpPr>
          <p:spPr>
            <a:xfrm>
              <a:off x="8739400" y="7110730"/>
              <a:ext cx="127951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0" i="0" err="1">
                  <a:solidFill>
                    <a:schemeClr val="bg1"/>
                  </a:solidFill>
                  <a:latin typeface="Avenir LT Std 35 Light"/>
                  <a:cs typeface="Avenir LT Std 35 Light"/>
                </a:rPr>
                <a:t>www.altaro.com</a:t>
              </a:r>
              <a:endParaRPr lang="en-US" sz="1200" b="0" i="0">
                <a:solidFill>
                  <a:schemeClr val="bg1"/>
                </a:solidFill>
                <a:latin typeface="Avenir LT Std 35 Light"/>
                <a:cs typeface="Avenir LT Std 35 Light"/>
              </a:endParaRPr>
            </a:p>
          </p:txBody>
        </p:sp>
        <p:sp>
          <p:nvSpPr>
            <p:cNvPr id="22" name="Oval 21"/>
            <p:cNvSpPr/>
            <p:nvPr userDrawn="1"/>
          </p:nvSpPr>
          <p:spPr>
            <a:xfrm>
              <a:off x="8684152" y="7240727"/>
              <a:ext cx="50800" cy="55880"/>
            </a:xfrm>
            <a:prstGeom prst="ellipse">
              <a:avLst/>
            </a:prstGeom>
            <a:solidFill>
              <a:srgbClr val="EC491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717098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2" y="8470"/>
            <a:ext cx="6083905" cy="6866467"/>
          </a:xfrm>
          <a:prstGeom prst="rect">
            <a:avLst/>
          </a:prstGeom>
          <a:solidFill>
            <a:srgbClr val="2C2C2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/>
              <a:t> 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2" hasCustomPrompt="1"/>
          </p:nvPr>
        </p:nvSpPr>
        <p:spPr>
          <a:xfrm>
            <a:off x="6081351" y="-3688"/>
            <a:ext cx="6108095" cy="6858000"/>
          </a:xfrm>
          <a:prstGeom prst="rect">
            <a:avLst/>
          </a:prstGeom>
          <a:noFill/>
        </p:spPr>
        <p:txBody>
          <a:bodyPr vert="horz"/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Drag and drop image here</a:t>
            </a:r>
          </a:p>
        </p:txBody>
      </p:sp>
      <p:sp>
        <p:nvSpPr>
          <p:cNvPr id="14" name="Rectangle 13"/>
          <p:cNvSpPr/>
          <p:nvPr userDrawn="1"/>
        </p:nvSpPr>
        <p:spPr>
          <a:xfrm>
            <a:off x="6081350" y="8467"/>
            <a:ext cx="6108095" cy="6858000"/>
          </a:xfrm>
          <a:prstGeom prst="rect">
            <a:avLst/>
          </a:prstGeom>
          <a:solidFill>
            <a:srgbClr val="2C2C2E">
              <a:alpha val="50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/>
            <a:endParaRPr lang="en-US" sz="1800"/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6832461" y="2583839"/>
            <a:ext cx="4605867" cy="54768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b="1" i="0">
                <a:solidFill>
                  <a:schemeClr val="bg1"/>
                </a:solidFill>
                <a:latin typeface="Avenir Next LT Pro Demi" charset="0"/>
                <a:ea typeface="Avenir Next LT Pro Demi" charset="0"/>
                <a:cs typeface="Avenir Next LT Pro Demi" charset="0"/>
              </a:defRPr>
            </a:lvl1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3200" b="1" i="0">
                <a:solidFill>
                  <a:schemeClr val="bg1"/>
                </a:solidFill>
                <a:latin typeface="Avenir Next LT Pro Demi" charset="0"/>
                <a:ea typeface="Avenir Next LT Pro Demi" charset="0"/>
                <a:cs typeface="Avenir Next LT Pro Demi" charset="0"/>
              </a:rPr>
              <a:t>MAIN TITLE LINE</a:t>
            </a:r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6832461" y="3131527"/>
            <a:ext cx="4605867" cy="54768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>
                <a:solidFill>
                  <a:schemeClr val="bg1"/>
                </a:solidFill>
                <a:latin typeface="Avenir Next LT Pro Medium" charset="0"/>
                <a:ea typeface="Avenir Next LT Pro Medium" charset="0"/>
                <a:cs typeface="Avenir Next LT Pro Medium" charset="0"/>
              </a:defRPr>
            </a:lvl1pPr>
          </a:lstStyle>
          <a:p>
            <a:r>
              <a:rPr lang="en-US" sz="2400" b="0" i="0">
                <a:solidFill>
                  <a:schemeClr val="bg1"/>
                </a:solidFill>
                <a:latin typeface="Avenir Next LT Pro Medium" charset="0"/>
                <a:ea typeface="Avenir Next LT Pro Medium" charset="0"/>
                <a:cs typeface="Avenir Next LT Pro Medium" charset="0"/>
              </a:rPr>
              <a:t>Subtitle Line</a:t>
            </a:r>
          </a:p>
        </p:txBody>
      </p:sp>
      <p:grpSp>
        <p:nvGrpSpPr>
          <p:cNvPr id="9" name="Group 8"/>
          <p:cNvGrpSpPr/>
          <p:nvPr userDrawn="1"/>
        </p:nvGrpSpPr>
        <p:grpSpPr>
          <a:xfrm>
            <a:off x="1408943" y="6231915"/>
            <a:ext cx="3154032" cy="307777"/>
            <a:chOff x="7361982" y="7103242"/>
            <a:chExt cx="2365524" cy="307777"/>
          </a:xfrm>
        </p:grpSpPr>
        <p:sp>
          <p:nvSpPr>
            <p:cNvPr id="10" name="TextBox 9"/>
            <p:cNvSpPr txBox="1"/>
            <p:nvPr userDrawn="1"/>
          </p:nvSpPr>
          <p:spPr>
            <a:xfrm>
              <a:off x="7361982" y="7103242"/>
              <a:ext cx="110991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0" i="0" err="1">
                  <a:solidFill>
                    <a:schemeClr val="bg1"/>
                  </a:solidFill>
                  <a:latin typeface="Avenir LT Std 35 Light"/>
                  <a:cs typeface="Avenir LT Std 35 Light"/>
                </a:rPr>
                <a:t>info@altaro.com</a:t>
              </a:r>
              <a:endParaRPr lang="en-US" sz="1400" b="0" i="0">
                <a:solidFill>
                  <a:schemeClr val="bg1"/>
                </a:solidFill>
                <a:latin typeface="Avenir LT Std 35 Light"/>
                <a:cs typeface="Avenir LT Std 35 Light"/>
              </a:endParaRPr>
            </a:p>
          </p:txBody>
        </p:sp>
        <p:sp>
          <p:nvSpPr>
            <p:cNvPr id="11" name="TextBox 10"/>
            <p:cNvSpPr txBox="1"/>
            <p:nvPr userDrawn="1"/>
          </p:nvSpPr>
          <p:spPr>
            <a:xfrm>
              <a:off x="8633215" y="7103242"/>
              <a:ext cx="10942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0" i="0" err="1">
                  <a:solidFill>
                    <a:schemeClr val="bg1"/>
                  </a:solidFill>
                  <a:latin typeface="Avenir LT Std 35 Light"/>
                  <a:cs typeface="Avenir LT Std 35 Light"/>
                </a:rPr>
                <a:t>www.altaro.com</a:t>
              </a:r>
              <a:endParaRPr lang="en-US" sz="1400" b="0" i="0">
                <a:solidFill>
                  <a:schemeClr val="bg1"/>
                </a:solidFill>
                <a:latin typeface="Avenir LT Std 35 Light"/>
                <a:cs typeface="Avenir LT Std 35 Light"/>
              </a:endParaRPr>
            </a:p>
          </p:txBody>
        </p:sp>
        <p:sp>
          <p:nvSpPr>
            <p:cNvPr id="12" name="Oval 11"/>
            <p:cNvSpPr/>
            <p:nvPr userDrawn="1"/>
          </p:nvSpPr>
          <p:spPr>
            <a:xfrm>
              <a:off x="8527158" y="7251274"/>
              <a:ext cx="50800" cy="55880"/>
            </a:xfrm>
            <a:prstGeom prst="ellipse">
              <a:avLst/>
            </a:prstGeom>
            <a:solidFill>
              <a:srgbClr val="EC491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7838D95A-E051-4CE4-8163-7D1EB1169C9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330"/>
          <a:stretch/>
        </p:blipFill>
        <p:spPr>
          <a:xfrm>
            <a:off x="1460826" y="2329134"/>
            <a:ext cx="3003370" cy="712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2941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mockup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person, indoor, man, window&#10;&#10;Description automatically generated">
            <a:extLst>
              <a:ext uri="{FF2B5EF4-FFF2-40B4-BE49-F238E27FC236}">
                <a16:creationId xmlns:a16="http://schemas.microsoft.com/office/drawing/2014/main" id="{CA15A3F8-41E6-4B88-BB3D-374E570455B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875"/>
          <a:stretch/>
        </p:blipFill>
        <p:spPr>
          <a:xfrm>
            <a:off x="4537872" y="0"/>
            <a:ext cx="7675028" cy="6858000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6063632" y="1156"/>
            <a:ext cx="6149268" cy="6865311"/>
          </a:xfrm>
          <a:prstGeom prst="rect">
            <a:avLst/>
          </a:prstGeom>
          <a:solidFill>
            <a:srgbClr val="2C2C2E">
              <a:alpha val="5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/>
            <a:endParaRPr lang="en-US" sz="1800"/>
          </a:p>
        </p:txBody>
      </p:sp>
      <p:sp>
        <p:nvSpPr>
          <p:cNvPr id="9" name="Rectangle 8"/>
          <p:cNvSpPr/>
          <p:nvPr userDrawn="1"/>
        </p:nvSpPr>
        <p:spPr>
          <a:xfrm>
            <a:off x="2" y="0"/>
            <a:ext cx="6083905" cy="6866467"/>
          </a:xfrm>
          <a:prstGeom prst="rect">
            <a:avLst/>
          </a:prstGeom>
          <a:solidFill>
            <a:srgbClr val="2C2C2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/>
              <a:t> </a:t>
            </a: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6832461" y="2583839"/>
            <a:ext cx="4605867" cy="54768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b="1" i="0">
                <a:solidFill>
                  <a:schemeClr val="bg1"/>
                </a:solidFill>
                <a:latin typeface="Avenir Next LT Pro Demi" charset="0"/>
                <a:ea typeface="Avenir Next LT Pro Demi" charset="0"/>
                <a:cs typeface="Avenir Next LT Pro Demi" charset="0"/>
              </a:defRPr>
            </a:lvl1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3200" b="1" i="0">
                <a:solidFill>
                  <a:schemeClr val="bg1"/>
                </a:solidFill>
                <a:latin typeface="Avenir Next LT Pro Demi" charset="0"/>
                <a:ea typeface="Avenir Next LT Pro Demi" charset="0"/>
                <a:cs typeface="Avenir Next LT Pro Demi" charset="0"/>
              </a:rPr>
              <a:t>MAIN TITLE LINE</a:t>
            </a:r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6832461" y="3131527"/>
            <a:ext cx="4605867" cy="54768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>
                <a:solidFill>
                  <a:schemeClr val="bg1"/>
                </a:solidFill>
                <a:latin typeface="Avenir Next LT Pro Medium" charset="0"/>
                <a:ea typeface="Avenir Next LT Pro Medium" charset="0"/>
                <a:cs typeface="Avenir Next LT Pro Medium" charset="0"/>
              </a:defRPr>
            </a:lvl1pPr>
          </a:lstStyle>
          <a:p>
            <a:r>
              <a:rPr lang="en-US" sz="2400" b="0" i="0">
                <a:solidFill>
                  <a:schemeClr val="bg1"/>
                </a:solidFill>
                <a:latin typeface="Avenir Next LT Pro Medium" charset="0"/>
                <a:ea typeface="Avenir Next LT Pro Medium" charset="0"/>
                <a:cs typeface="Avenir Next LT Pro Medium" charset="0"/>
              </a:rPr>
              <a:t>Subtitle Line</a:t>
            </a:r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1408943" y="6231915"/>
            <a:ext cx="3154032" cy="307777"/>
            <a:chOff x="7361982" y="7103242"/>
            <a:chExt cx="2365524" cy="307777"/>
          </a:xfrm>
        </p:grpSpPr>
        <p:sp>
          <p:nvSpPr>
            <p:cNvPr id="13" name="TextBox 12"/>
            <p:cNvSpPr txBox="1"/>
            <p:nvPr userDrawn="1"/>
          </p:nvSpPr>
          <p:spPr>
            <a:xfrm>
              <a:off x="7361982" y="7103242"/>
              <a:ext cx="110991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0" i="0" err="1">
                  <a:solidFill>
                    <a:schemeClr val="bg1"/>
                  </a:solidFill>
                  <a:latin typeface="Avenir LT Std 35 Light"/>
                  <a:cs typeface="Avenir LT Std 35 Light"/>
                </a:rPr>
                <a:t>info@altaro.com</a:t>
              </a:r>
              <a:endParaRPr lang="en-US" sz="1400" b="0" i="0">
                <a:solidFill>
                  <a:schemeClr val="bg1"/>
                </a:solidFill>
                <a:latin typeface="Avenir LT Std 35 Light"/>
                <a:cs typeface="Avenir LT Std 35 Light"/>
              </a:endParaRPr>
            </a:p>
          </p:txBody>
        </p:sp>
        <p:sp>
          <p:nvSpPr>
            <p:cNvPr id="14" name="TextBox 13"/>
            <p:cNvSpPr txBox="1"/>
            <p:nvPr userDrawn="1"/>
          </p:nvSpPr>
          <p:spPr>
            <a:xfrm>
              <a:off x="8633215" y="7103242"/>
              <a:ext cx="10942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0" i="0" err="1">
                  <a:solidFill>
                    <a:schemeClr val="bg1"/>
                  </a:solidFill>
                  <a:latin typeface="Avenir LT Std 35 Light"/>
                  <a:cs typeface="Avenir LT Std 35 Light"/>
                </a:rPr>
                <a:t>www.altaro.com</a:t>
              </a:r>
              <a:endParaRPr lang="en-US" sz="1400" b="0" i="0">
                <a:solidFill>
                  <a:schemeClr val="bg1"/>
                </a:solidFill>
                <a:latin typeface="Avenir LT Std 35 Light"/>
                <a:cs typeface="Avenir LT Std 35 Light"/>
              </a:endParaRPr>
            </a:p>
          </p:txBody>
        </p:sp>
        <p:sp>
          <p:nvSpPr>
            <p:cNvPr id="15" name="Oval 14"/>
            <p:cNvSpPr/>
            <p:nvPr userDrawn="1"/>
          </p:nvSpPr>
          <p:spPr>
            <a:xfrm>
              <a:off x="8527158" y="7251274"/>
              <a:ext cx="50800" cy="55880"/>
            </a:xfrm>
            <a:prstGeom prst="ellipse">
              <a:avLst/>
            </a:prstGeom>
            <a:solidFill>
              <a:srgbClr val="EC491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17F140E3-F3D2-44DE-9495-7CA5ECF1A3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330"/>
          <a:stretch/>
        </p:blipFill>
        <p:spPr>
          <a:xfrm>
            <a:off x="1460826" y="2329134"/>
            <a:ext cx="3003370" cy="712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4749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6083905" cy="6866467"/>
          </a:xfrm>
          <a:prstGeom prst="rect">
            <a:avLst/>
          </a:prstGeom>
          <a:solidFill>
            <a:srgbClr val="2C2C2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/>
              <a:t> </a:t>
            </a:r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154AF795-B813-4289-9757-2B651386049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384" t="-13200" r="41" b="9289"/>
          <a:stretch/>
        </p:blipFill>
        <p:spPr>
          <a:xfrm>
            <a:off x="0" y="1582058"/>
            <a:ext cx="6081345" cy="5276009"/>
          </a:xfrm>
          <a:prstGeom prst="rect">
            <a:avLst/>
          </a:prstGeom>
        </p:spPr>
      </p:pic>
      <p:grpSp>
        <p:nvGrpSpPr>
          <p:cNvPr id="8" name="Group 7"/>
          <p:cNvGrpSpPr/>
          <p:nvPr userDrawn="1"/>
        </p:nvGrpSpPr>
        <p:grpSpPr>
          <a:xfrm>
            <a:off x="1408943" y="6231915"/>
            <a:ext cx="3154032" cy="307777"/>
            <a:chOff x="7361982" y="7103242"/>
            <a:chExt cx="2365524" cy="307777"/>
          </a:xfrm>
        </p:grpSpPr>
        <p:sp>
          <p:nvSpPr>
            <p:cNvPr id="9" name="TextBox 8"/>
            <p:cNvSpPr txBox="1"/>
            <p:nvPr userDrawn="1"/>
          </p:nvSpPr>
          <p:spPr>
            <a:xfrm>
              <a:off x="7361982" y="7103242"/>
              <a:ext cx="110991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0" i="0" err="1">
                  <a:solidFill>
                    <a:schemeClr val="bg1"/>
                  </a:solidFill>
                  <a:latin typeface="Avenir LT Std 35 Light"/>
                  <a:cs typeface="Avenir LT Std 35 Light"/>
                </a:rPr>
                <a:t>info@altaro.com</a:t>
              </a:r>
              <a:endParaRPr lang="en-US" sz="1400" b="0" i="0">
                <a:solidFill>
                  <a:schemeClr val="bg1"/>
                </a:solidFill>
                <a:latin typeface="Avenir LT Std 35 Light"/>
                <a:cs typeface="Avenir LT Std 35 Light"/>
              </a:endParaRPr>
            </a:p>
          </p:txBody>
        </p:sp>
        <p:sp>
          <p:nvSpPr>
            <p:cNvPr id="10" name="TextBox 9"/>
            <p:cNvSpPr txBox="1"/>
            <p:nvPr userDrawn="1"/>
          </p:nvSpPr>
          <p:spPr>
            <a:xfrm>
              <a:off x="8633215" y="7103242"/>
              <a:ext cx="10942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0" i="0" err="1">
                  <a:solidFill>
                    <a:schemeClr val="bg1"/>
                  </a:solidFill>
                  <a:latin typeface="Avenir LT Std 35 Light"/>
                  <a:cs typeface="Avenir LT Std 35 Light"/>
                </a:rPr>
                <a:t>www.altaro.com</a:t>
              </a:r>
              <a:endParaRPr lang="en-US" sz="1400" b="0" i="0">
                <a:solidFill>
                  <a:schemeClr val="bg1"/>
                </a:solidFill>
                <a:latin typeface="Avenir LT Std 35 Light"/>
                <a:cs typeface="Avenir LT Std 35 Light"/>
              </a:endParaRPr>
            </a:p>
          </p:txBody>
        </p:sp>
        <p:sp>
          <p:nvSpPr>
            <p:cNvPr id="11" name="Oval 10"/>
            <p:cNvSpPr/>
            <p:nvPr userDrawn="1"/>
          </p:nvSpPr>
          <p:spPr>
            <a:xfrm>
              <a:off x="8527158" y="7251274"/>
              <a:ext cx="50800" cy="55880"/>
            </a:xfrm>
            <a:prstGeom prst="ellipse">
              <a:avLst/>
            </a:prstGeom>
            <a:solidFill>
              <a:srgbClr val="EC491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sp>
        <p:nvSpPr>
          <p:cNvPr id="12" name="Text Placeholder 28"/>
          <p:cNvSpPr>
            <a:spLocks noGrp="1"/>
          </p:cNvSpPr>
          <p:nvPr>
            <p:ph type="body" sz="quarter" idx="15" hasCustomPrompt="1"/>
          </p:nvPr>
        </p:nvSpPr>
        <p:spPr>
          <a:xfrm>
            <a:off x="7222611" y="1607786"/>
            <a:ext cx="358775" cy="360362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algn="dist">
              <a:buNone/>
              <a:defRPr sz="1400" b="0" i="0">
                <a:solidFill>
                  <a:srgbClr val="3C3C3C"/>
                </a:solidFill>
                <a:latin typeface="Avenir Next LT Pro Medium"/>
                <a:cs typeface="Avenir Next LT Pro Medium"/>
              </a:defRPr>
            </a:lvl1pPr>
            <a:lvl5pPr>
              <a:defRPr/>
            </a:lvl5pPr>
          </a:lstStyle>
          <a:p>
            <a:pPr lvl="0"/>
            <a:r>
              <a:rPr lang="en-US"/>
              <a:t>#</a:t>
            </a:r>
            <a:endParaRPr lang="en-CA"/>
          </a:p>
        </p:txBody>
      </p:sp>
      <p:sp>
        <p:nvSpPr>
          <p:cNvPr id="13" name="Text Placeholder 28"/>
          <p:cNvSpPr>
            <a:spLocks noGrp="1"/>
          </p:cNvSpPr>
          <p:nvPr>
            <p:ph type="body" sz="quarter" idx="16" hasCustomPrompt="1"/>
          </p:nvPr>
        </p:nvSpPr>
        <p:spPr>
          <a:xfrm>
            <a:off x="7786833" y="1598519"/>
            <a:ext cx="2905183" cy="360362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600" b="0" i="0">
                <a:solidFill>
                  <a:srgbClr val="3C3C3C"/>
                </a:solidFill>
                <a:latin typeface="Avenir Next LT Pro Medium"/>
                <a:cs typeface="Avenir Next LT Pro Medium"/>
              </a:defRPr>
            </a:lvl1pPr>
            <a:lvl5pPr>
              <a:defRPr/>
            </a:lvl5pPr>
          </a:lstStyle>
          <a:p>
            <a:pPr lvl="0"/>
            <a:r>
              <a:rPr lang="en-US"/>
              <a:t>Content here</a:t>
            </a:r>
            <a:endParaRPr lang="en-CA"/>
          </a:p>
        </p:txBody>
      </p:sp>
      <p:sp>
        <p:nvSpPr>
          <p:cNvPr id="14" name="Text Placeholder 28"/>
          <p:cNvSpPr>
            <a:spLocks noGrp="1"/>
          </p:cNvSpPr>
          <p:nvPr>
            <p:ph type="body" sz="quarter" idx="18" hasCustomPrompt="1"/>
          </p:nvPr>
        </p:nvSpPr>
        <p:spPr>
          <a:xfrm>
            <a:off x="7786833" y="2194618"/>
            <a:ext cx="2905183" cy="360362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600" b="0" i="0">
                <a:solidFill>
                  <a:srgbClr val="3C3C3C"/>
                </a:solidFill>
                <a:latin typeface="Avenir Next LT Pro Medium"/>
                <a:cs typeface="Avenir Next LT Pro Medium"/>
              </a:defRPr>
            </a:lvl1pPr>
            <a:lvl5pPr>
              <a:defRPr/>
            </a:lvl5pPr>
          </a:lstStyle>
          <a:p>
            <a:pPr lvl="0"/>
            <a:r>
              <a:rPr lang="en-US"/>
              <a:t>Content here</a:t>
            </a:r>
            <a:endParaRPr lang="en-CA"/>
          </a:p>
        </p:txBody>
      </p:sp>
      <p:sp>
        <p:nvSpPr>
          <p:cNvPr id="15" name="Text Placeholder 28"/>
          <p:cNvSpPr>
            <a:spLocks noGrp="1"/>
          </p:cNvSpPr>
          <p:nvPr>
            <p:ph type="body" sz="quarter" idx="20" hasCustomPrompt="1"/>
          </p:nvPr>
        </p:nvSpPr>
        <p:spPr>
          <a:xfrm>
            <a:off x="7786833" y="2779917"/>
            <a:ext cx="2905183" cy="360362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600" b="0" i="0">
                <a:solidFill>
                  <a:srgbClr val="3C3C3C"/>
                </a:solidFill>
                <a:latin typeface="Avenir Next LT Pro Medium"/>
                <a:cs typeface="Avenir Next LT Pro Medium"/>
              </a:defRPr>
            </a:lvl1pPr>
            <a:lvl5pPr>
              <a:defRPr/>
            </a:lvl5pPr>
          </a:lstStyle>
          <a:p>
            <a:pPr lvl="0"/>
            <a:r>
              <a:rPr lang="en-US"/>
              <a:t>Content here</a:t>
            </a:r>
            <a:endParaRPr lang="en-CA"/>
          </a:p>
        </p:txBody>
      </p:sp>
      <p:sp>
        <p:nvSpPr>
          <p:cNvPr id="16" name="Text Placeholder 28"/>
          <p:cNvSpPr>
            <a:spLocks noGrp="1"/>
          </p:cNvSpPr>
          <p:nvPr>
            <p:ph type="body" sz="quarter" idx="22" hasCustomPrompt="1"/>
          </p:nvPr>
        </p:nvSpPr>
        <p:spPr>
          <a:xfrm>
            <a:off x="7786833" y="3376016"/>
            <a:ext cx="2905183" cy="360362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600" b="0" i="0">
                <a:solidFill>
                  <a:srgbClr val="3C3C3C"/>
                </a:solidFill>
                <a:latin typeface="Avenir Next LT Pro Medium"/>
                <a:cs typeface="Avenir Next LT Pro Medium"/>
              </a:defRPr>
            </a:lvl1pPr>
            <a:lvl5pPr>
              <a:defRPr/>
            </a:lvl5pPr>
          </a:lstStyle>
          <a:p>
            <a:pPr lvl="0"/>
            <a:r>
              <a:rPr lang="en-US"/>
              <a:t>Content here</a:t>
            </a:r>
            <a:endParaRPr lang="en-CA"/>
          </a:p>
        </p:txBody>
      </p:sp>
      <p:sp>
        <p:nvSpPr>
          <p:cNvPr id="17" name="Text Placeholder 28"/>
          <p:cNvSpPr>
            <a:spLocks noGrp="1"/>
          </p:cNvSpPr>
          <p:nvPr>
            <p:ph type="body" sz="quarter" idx="24" hasCustomPrompt="1"/>
          </p:nvPr>
        </p:nvSpPr>
        <p:spPr>
          <a:xfrm>
            <a:off x="7786833" y="3967881"/>
            <a:ext cx="2905183" cy="360362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600" b="0" i="0">
                <a:solidFill>
                  <a:srgbClr val="3C3C3C"/>
                </a:solidFill>
                <a:latin typeface="Avenir Next LT Pro Medium"/>
                <a:cs typeface="Avenir Next LT Pro Medium"/>
              </a:defRPr>
            </a:lvl1pPr>
            <a:lvl5pPr>
              <a:defRPr/>
            </a:lvl5pPr>
          </a:lstStyle>
          <a:p>
            <a:pPr lvl="0"/>
            <a:r>
              <a:rPr lang="en-US"/>
              <a:t>Content here</a:t>
            </a:r>
            <a:endParaRPr lang="en-CA"/>
          </a:p>
        </p:txBody>
      </p:sp>
      <p:sp>
        <p:nvSpPr>
          <p:cNvPr id="18" name="Text Placeholder 28"/>
          <p:cNvSpPr>
            <a:spLocks noGrp="1"/>
          </p:cNvSpPr>
          <p:nvPr>
            <p:ph type="body" sz="quarter" idx="26" hasCustomPrompt="1"/>
          </p:nvPr>
        </p:nvSpPr>
        <p:spPr>
          <a:xfrm>
            <a:off x="7786833" y="4559677"/>
            <a:ext cx="2905183" cy="360362"/>
          </a:xfrm>
          <a:prstGeom prst="rect">
            <a:avLst/>
          </a:prstGeom>
        </p:spPr>
        <p:txBody>
          <a:bodyPr anchor="ctr"/>
          <a:lstStyle>
            <a:lvl1pPr algn="l">
              <a:buNone/>
              <a:defRPr sz="1600" b="0" i="0">
                <a:solidFill>
                  <a:srgbClr val="3C3C3C"/>
                </a:solidFill>
                <a:latin typeface="Avenir Next LT Pro Medium"/>
                <a:cs typeface="Avenir Next LT Pro Medium"/>
              </a:defRPr>
            </a:lvl1pPr>
            <a:lvl5pPr>
              <a:defRPr/>
            </a:lvl5pPr>
          </a:lstStyle>
          <a:p>
            <a:pPr lvl="0"/>
            <a:r>
              <a:rPr lang="en-US"/>
              <a:t>Content here</a:t>
            </a:r>
            <a:endParaRPr lang="en-CA"/>
          </a:p>
        </p:txBody>
      </p:sp>
      <p:sp>
        <p:nvSpPr>
          <p:cNvPr id="19" name="Text Placeholder 28"/>
          <p:cNvSpPr>
            <a:spLocks noGrp="1"/>
          </p:cNvSpPr>
          <p:nvPr>
            <p:ph type="body" sz="quarter" idx="27" hasCustomPrompt="1"/>
          </p:nvPr>
        </p:nvSpPr>
        <p:spPr>
          <a:xfrm>
            <a:off x="7222611" y="2183850"/>
            <a:ext cx="358775" cy="360362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algn="dist">
              <a:buNone/>
              <a:defRPr sz="1400" b="0" i="0">
                <a:solidFill>
                  <a:srgbClr val="3C3C3C"/>
                </a:solidFill>
                <a:latin typeface="Avenir Next LT Pro Medium"/>
                <a:cs typeface="Avenir Next LT Pro Medium"/>
              </a:defRPr>
            </a:lvl1pPr>
            <a:lvl5pPr>
              <a:defRPr/>
            </a:lvl5pPr>
          </a:lstStyle>
          <a:p>
            <a:pPr lvl="0"/>
            <a:r>
              <a:rPr lang="en-US"/>
              <a:t>#</a:t>
            </a:r>
            <a:endParaRPr lang="en-CA"/>
          </a:p>
        </p:txBody>
      </p:sp>
      <p:sp>
        <p:nvSpPr>
          <p:cNvPr id="20" name="Text Placeholder 28"/>
          <p:cNvSpPr>
            <a:spLocks noGrp="1"/>
          </p:cNvSpPr>
          <p:nvPr>
            <p:ph type="body" sz="quarter" idx="28" hasCustomPrompt="1"/>
          </p:nvPr>
        </p:nvSpPr>
        <p:spPr>
          <a:xfrm>
            <a:off x="7210221" y="2778499"/>
            <a:ext cx="358775" cy="360362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algn="dist">
              <a:buNone/>
              <a:defRPr sz="1400" b="0" i="0">
                <a:solidFill>
                  <a:srgbClr val="3C3C3C"/>
                </a:solidFill>
                <a:latin typeface="Avenir Next LT Pro Medium"/>
                <a:cs typeface="Avenir Next LT Pro Medium"/>
              </a:defRPr>
            </a:lvl1pPr>
            <a:lvl5pPr>
              <a:defRPr/>
            </a:lvl5pPr>
          </a:lstStyle>
          <a:p>
            <a:pPr lvl="0"/>
            <a:r>
              <a:rPr lang="en-US"/>
              <a:t>#</a:t>
            </a:r>
            <a:endParaRPr lang="en-CA"/>
          </a:p>
        </p:txBody>
      </p:sp>
      <p:sp>
        <p:nvSpPr>
          <p:cNvPr id="21" name="Text Placeholder 28"/>
          <p:cNvSpPr>
            <a:spLocks noGrp="1"/>
          </p:cNvSpPr>
          <p:nvPr>
            <p:ph type="body" sz="quarter" idx="29" hasCustomPrompt="1"/>
          </p:nvPr>
        </p:nvSpPr>
        <p:spPr>
          <a:xfrm>
            <a:off x="7222611" y="3968038"/>
            <a:ext cx="358775" cy="360362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algn="dist">
              <a:buNone/>
              <a:defRPr sz="1400" b="0" i="0">
                <a:solidFill>
                  <a:srgbClr val="3C3C3C"/>
                </a:solidFill>
                <a:latin typeface="Avenir Next LT Pro Medium"/>
                <a:cs typeface="Avenir Next LT Pro Medium"/>
              </a:defRPr>
            </a:lvl1pPr>
            <a:lvl5pPr>
              <a:defRPr/>
            </a:lvl5pPr>
          </a:lstStyle>
          <a:p>
            <a:pPr lvl="0"/>
            <a:r>
              <a:rPr lang="en-US"/>
              <a:t>#</a:t>
            </a:r>
            <a:endParaRPr lang="en-CA"/>
          </a:p>
        </p:txBody>
      </p:sp>
      <p:sp>
        <p:nvSpPr>
          <p:cNvPr id="22" name="Text Placeholder 28"/>
          <p:cNvSpPr>
            <a:spLocks noGrp="1"/>
          </p:cNvSpPr>
          <p:nvPr>
            <p:ph type="body" sz="quarter" idx="30" hasCustomPrompt="1"/>
          </p:nvPr>
        </p:nvSpPr>
        <p:spPr>
          <a:xfrm>
            <a:off x="7222611" y="3373306"/>
            <a:ext cx="358775" cy="360362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algn="dist">
              <a:buNone/>
              <a:defRPr sz="1400" b="0" i="0">
                <a:solidFill>
                  <a:srgbClr val="3C3C3C"/>
                </a:solidFill>
                <a:latin typeface="Avenir Next LT Pro Medium"/>
                <a:cs typeface="Avenir Next LT Pro Medium"/>
              </a:defRPr>
            </a:lvl1pPr>
            <a:lvl5pPr>
              <a:defRPr/>
            </a:lvl5pPr>
          </a:lstStyle>
          <a:p>
            <a:pPr lvl="0"/>
            <a:r>
              <a:rPr lang="en-US"/>
              <a:t>#</a:t>
            </a:r>
            <a:endParaRPr lang="en-CA"/>
          </a:p>
        </p:txBody>
      </p:sp>
      <p:sp>
        <p:nvSpPr>
          <p:cNvPr id="23" name="Text Placeholder 28"/>
          <p:cNvSpPr>
            <a:spLocks noGrp="1"/>
          </p:cNvSpPr>
          <p:nvPr>
            <p:ph type="body" sz="quarter" idx="31" hasCustomPrompt="1"/>
          </p:nvPr>
        </p:nvSpPr>
        <p:spPr>
          <a:xfrm>
            <a:off x="7222611" y="4562770"/>
            <a:ext cx="358775" cy="360362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algn="dist">
              <a:buNone/>
              <a:defRPr sz="1400" b="0" i="0">
                <a:solidFill>
                  <a:srgbClr val="3C3C3C"/>
                </a:solidFill>
                <a:latin typeface="Avenir Next LT Pro Medium"/>
                <a:cs typeface="Avenir Next LT Pro Medium"/>
              </a:defRPr>
            </a:lvl1pPr>
            <a:lvl5pPr>
              <a:defRPr/>
            </a:lvl5pPr>
          </a:lstStyle>
          <a:p>
            <a:pPr lvl="0"/>
            <a:r>
              <a:rPr lang="en-US"/>
              <a:t>#</a:t>
            </a:r>
            <a:endParaRPr lang="en-CA"/>
          </a:p>
        </p:txBody>
      </p:sp>
      <p:sp>
        <p:nvSpPr>
          <p:cNvPr id="24" name="Text Placeholder 5"/>
          <p:cNvSpPr>
            <a:spLocks noGrp="1"/>
          </p:cNvSpPr>
          <p:nvPr>
            <p:ph type="body" sz="quarter" idx="32" hasCustomPrompt="1"/>
          </p:nvPr>
        </p:nvSpPr>
        <p:spPr>
          <a:xfrm>
            <a:off x="1268244" y="2980972"/>
            <a:ext cx="3456265" cy="804043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>
                <a:solidFill>
                  <a:schemeClr val="bg1"/>
                </a:solidFill>
                <a:latin typeface="Avenir Next LT Pro Demi" charset="0"/>
                <a:ea typeface="Avenir Next LT Pro Demi" charset="0"/>
                <a:cs typeface="Avenir Next LT Pro Demi" charset="0"/>
              </a:defRPr>
            </a:lvl1pPr>
          </a:lstStyle>
          <a:p>
            <a:pPr lvl="0" algn="ctr"/>
            <a:r>
              <a:rPr lang="en-US" sz="2400" b="1" i="0">
                <a:solidFill>
                  <a:schemeClr val="bg1"/>
                </a:solidFill>
                <a:latin typeface="Avenir Next LT Pro Demi" charset="0"/>
                <a:ea typeface="Avenir Next LT Pro Demi" charset="0"/>
                <a:cs typeface="Avenir Next LT Pro Demi" charset="0"/>
              </a:rPr>
              <a:t>CONTENTS OR AGENDA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77597C03-320F-42B0-81BB-D106E650BDF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330"/>
          <a:stretch/>
        </p:blipFill>
        <p:spPr>
          <a:xfrm>
            <a:off x="1460826" y="1240783"/>
            <a:ext cx="3003370" cy="712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932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9315092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2" cstate="print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700"/>
          <a:stretch/>
        </p:blipFill>
        <p:spPr>
          <a:xfrm>
            <a:off x="-4957" y="150127"/>
            <a:ext cx="2162342" cy="6049369"/>
          </a:xfrm>
          <a:prstGeom prst="rect">
            <a:avLst/>
          </a:prstGeom>
        </p:spPr>
      </p:pic>
      <p:sp>
        <p:nvSpPr>
          <p:cNvPr id="18" name="Text Placeholder 20"/>
          <p:cNvSpPr>
            <a:spLocks noGrp="1"/>
          </p:cNvSpPr>
          <p:nvPr>
            <p:ph type="body" sz="quarter" idx="19" hasCustomPrompt="1"/>
          </p:nvPr>
        </p:nvSpPr>
        <p:spPr>
          <a:xfrm>
            <a:off x="1248052" y="894599"/>
            <a:ext cx="9648755" cy="360363"/>
          </a:xfrm>
          <a:prstGeom prst="rect">
            <a:avLst/>
          </a:prstGeom>
        </p:spPr>
        <p:txBody>
          <a:bodyPr/>
          <a:lstStyle>
            <a:lvl1pPr>
              <a:buNone/>
              <a:defRPr sz="1600" b="1" i="0">
                <a:solidFill>
                  <a:srgbClr val="3C3C3C"/>
                </a:solidFill>
                <a:latin typeface="AvenirNext LT Pro Regular" panose="020B0504020202020204" pitchFamily="34" charset="0"/>
                <a:cs typeface="AvenirNext LT Pro Regular" panose="020B0504020202020204" pitchFamily="34" charset="0"/>
              </a:defRPr>
            </a:lvl1pPr>
          </a:lstStyle>
          <a:p>
            <a:pPr lvl="0"/>
            <a:r>
              <a:rPr lang="en-US"/>
              <a:t>Page title line</a:t>
            </a:r>
            <a:endParaRPr lang="en-CA"/>
          </a:p>
        </p:txBody>
      </p:sp>
      <p:sp>
        <p:nvSpPr>
          <p:cNvPr id="20" name="Text Placeholder 20"/>
          <p:cNvSpPr>
            <a:spLocks noGrp="1"/>
          </p:cNvSpPr>
          <p:nvPr>
            <p:ph type="body" sz="quarter" idx="20" hasCustomPrompt="1"/>
          </p:nvPr>
        </p:nvSpPr>
        <p:spPr>
          <a:xfrm>
            <a:off x="1247556" y="1260926"/>
            <a:ext cx="9648755" cy="360363"/>
          </a:xfrm>
          <a:prstGeom prst="rect">
            <a:avLst/>
          </a:prstGeom>
        </p:spPr>
        <p:txBody>
          <a:bodyPr/>
          <a:lstStyle>
            <a:lvl1pPr>
              <a:buNone/>
              <a:defRPr sz="1400" b="0" i="0" baseline="0">
                <a:solidFill>
                  <a:srgbClr val="F26027"/>
                </a:solidFill>
                <a:latin typeface="Avenir Next LT Pro Medium"/>
                <a:cs typeface="Avenir Next LT Pro Medium"/>
              </a:defRPr>
            </a:lvl1pPr>
          </a:lstStyle>
          <a:p>
            <a:pPr lvl="0"/>
            <a:r>
              <a:rPr lang="en-US"/>
              <a:t>Subheading 1 text</a:t>
            </a:r>
            <a:endParaRPr lang="en-CA"/>
          </a:p>
        </p:txBody>
      </p:sp>
      <p:sp>
        <p:nvSpPr>
          <p:cNvPr id="7" name="Text Placeholder 23"/>
          <p:cNvSpPr>
            <a:spLocks noGrp="1"/>
          </p:cNvSpPr>
          <p:nvPr>
            <p:ph type="body" sz="quarter" idx="23" hasCustomPrompt="1"/>
          </p:nvPr>
        </p:nvSpPr>
        <p:spPr>
          <a:xfrm>
            <a:off x="1246720" y="1709939"/>
            <a:ext cx="9649881" cy="4192840"/>
          </a:xfrm>
          <a:prstGeom prst="rect">
            <a:avLst/>
          </a:prstGeom>
        </p:spPr>
        <p:txBody>
          <a:bodyPr/>
          <a:lstStyle>
            <a:lvl1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F26027"/>
              </a:buClr>
              <a:buSzTx/>
              <a:buFont typeface="Wingdings" panose="05000000000000000000" pitchFamily="2" charset="2"/>
              <a:buChar char="§"/>
              <a:tabLst/>
              <a:defRPr sz="1200" b="0" i="0" baseline="0">
                <a:solidFill>
                  <a:srgbClr val="3C3C3C"/>
                </a:solidFill>
                <a:latin typeface="AvenirNext LT Pro Regular" panose="020B0504020202020204" pitchFamily="34" charset="0"/>
                <a:cs typeface="AvenirNext LT Pro Regular" panose="020B0504020202020204" pitchFamily="34" charset="0"/>
              </a:defRPr>
            </a:lvl1pPr>
            <a:lvl2pPr marL="628650" indent="-171450">
              <a:buClr>
                <a:srgbClr val="F26027"/>
              </a:buClr>
              <a:buSzPct val="95000"/>
              <a:buFont typeface="Arial" panose="020B0604020202020204" pitchFamily="34" charset="0"/>
              <a:buChar char="•"/>
              <a:defRPr sz="1100" b="0" i="0">
                <a:solidFill>
                  <a:srgbClr val="3C3C3C"/>
                </a:solidFill>
                <a:latin typeface="AvenirNext LT Pro Regular" panose="020B0504020202020204" pitchFamily="34" charset="0"/>
                <a:cs typeface="AvenirNext LT Pro Regular" panose="020B0504020202020204" pitchFamily="34" charset="0"/>
              </a:defRPr>
            </a:lvl2pPr>
            <a:lvl3pPr marL="1085850" indent="-171450">
              <a:buClr>
                <a:srgbClr val="F26027"/>
              </a:buClr>
              <a:buSzPct val="90000"/>
              <a:buFont typeface="Courier New" panose="02070309020205020404" pitchFamily="49" charset="0"/>
              <a:buChar char="o"/>
              <a:defRPr sz="1000" b="0" i="0">
                <a:solidFill>
                  <a:srgbClr val="3C3C3C"/>
                </a:solidFill>
                <a:latin typeface="AvenirNext LT Pro Regular" panose="020B0504020202020204" pitchFamily="34" charset="0"/>
                <a:cs typeface="AvenirNext LT Pro Regular" panose="020B0504020202020204" pitchFamily="34" charset="0"/>
              </a:defRPr>
            </a:lvl3pPr>
            <a:lvl4pPr marL="1543050" indent="-171450">
              <a:buClr>
                <a:srgbClr val="F26027"/>
              </a:buClr>
              <a:buSzPct val="90000"/>
              <a:buFont typeface="Avenir LT Std 35 Light" panose="020B0402020203020204" pitchFamily="34" charset="0"/>
              <a:buChar char="-"/>
              <a:defRPr sz="1000" b="0" i="0">
                <a:solidFill>
                  <a:srgbClr val="3C3C3C"/>
                </a:solidFill>
                <a:latin typeface="AvenirNext LT Pro Regular" panose="020B0504020202020204" pitchFamily="34" charset="0"/>
                <a:cs typeface="AvenirNext LT Pro Regular" panose="020B0504020202020204" pitchFamily="34" charset="0"/>
              </a:defRPr>
            </a:lvl4pPr>
            <a:lvl5pPr marL="2000250" indent="-171450">
              <a:buClr>
                <a:srgbClr val="F26027"/>
              </a:buClr>
              <a:buSzPct val="90000"/>
              <a:buFont typeface="Avenir LT Std 35 Light" panose="020B0402020203020204" pitchFamily="34" charset="0"/>
              <a:buChar char="∙"/>
              <a:defRPr sz="1000" b="0" i="0">
                <a:solidFill>
                  <a:srgbClr val="3C3C3C"/>
                </a:solidFill>
                <a:latin typeface="AvenirNext LT Pro Regular" panose="020B0504020202020204" pitchFamily="34" charset="0"/>
                <a:cs typeface="AvenirNext LT Pro Regular" panose="020B0504020202020204" pitchFamily="34" charset="0"/>
              </a:defRPr>
            </a:lvl5pPr>
          </a:lstStyle>
          <a:p>
            <a:pPr lvl="0"/>
            <a:r>
              <a:rPr lang="en-US"/>
              <a:t>Main text with bullets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1828669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85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025650"/>
            <a:ext cx="4161981" cy="1107996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Title format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1"/>
            <a:ext cx="4162425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6178F5D2-7CA2-4202-8FD2-95D8F7A2E98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12615376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/screen right 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-12675" y="-7361"/>
            <a:ext cx="8641667" cy="6345099"/>
          </a:xfrm>
          <a:custGeom>
            <a:avLst/>
            <a:gdLst>
              <a:gd name="connsiteX0" fmla="*/ 0 w 9144000"/>
              <a:gd name="connsiteY0" fmla="*/ 0 h 6348564"/>
              <a:gd name="connsiteX1" fmla="*/ 9144000 w 9144000"/>
              <a:gd name="connsiteY1" fmla="*/ 0 h 6348564"/>
              <a:gd name="connsiteX2" fmla="*/ 9144000 w 9144000"/>
              <a:gd name="connsiteY2" fmla="*/ 6348564 h 6348564"/>
              <a:gd name="connsiteX3" fmla="*/ 0 w 9144000"/>
              <a:gd name="connsiteY3" fmla="*/ 6348564 h 6348564"/>
              <a:gd name="connsiteX4" fmla="*/ 0 w 9144000"/>
              <a:gd name="connsiteY4" fmla="*/ 0 h 6348564"/>
              <a:gd name="connsiteX0" fmla="*/ 0 w 9144000"/>
              <a:gd name="connsiteY0" fmla="*/ 0 h 6348564"/>
              <a:gd name="connsiteX1" fmla="*/ 9144000 w 9144000"/>
              <a:gd name="connsiteY1" fmla="*/ 0 h 6348564"/>
              <a:gd name="connsiteX2" fmla="*/ 3009900 w 9144000"/>
              <a:gd name="connsiteY2" fmla="*/ 6348564 h 6348564"/>
              <a:gd name="connsiteX3" fmla="*/ 0 w 9144000"/>
              <a:gd name="connsiteY3" fmla="*/ 6348564 h 6348564"/>
              <a:gd name="connsiteX4" fmla="*/ 0 w 9144000"/>
              <a:gd name="connsiteY4" fmla="*/ 0 h 6348564"/>
              <a:gd name="connsiteX0" fmla="*/ 0 w 7632700"/>
              <a:gd name="connsiteY0" fmla="*/ 0 h 6348564"/>
              <a:gd name="connsiteX1" fmla="*/ 7632700 w 7632700"/>
              <a:gd name="connsiteY1" fmla="*/ 25400 h 6348564"/>
              <a:gd name="connsiteX2" fmla="*/ 3009900 w 7632700"/>
              <a:gd name="connsiteY2" fmla="*/ 6348564 h 6348564"/>
              <a:gd name="connsiteX3" fmla="*/ 0 w 7632700"/>
              <a:gd name="connsiteY3" fmla="*/ 6348564 h 6348564"/>
              <a:gd name="connsiteX4" fmla="*/ 0 w 7632700"/>
              <a:gd name="connsiteY4" fmla="*/ 0 h 6348564"/>
              <a:gd name="connsiteX0" fmla="*/ 0 w 7632700"/>
              <a:gd name="connsiteY0" fmla="*/ 0 h 6412064"/>
              <a:gd name="connsiteX1" fmla="*/ 7632700 w 7632700"/>
              <a:gd name="connsiteY1" fmla="*/ 25400 h 6412064"/>
              <a:gd name="connsiteX2" fmla="*/ 3594100 w 7632700"/>
              <a:gd name="connsiteY2" fmla="*/ 6412064 h 6412064"/>
              <a:gd name="connsiteX3" fmla="*/ 0 w 7632700"/>
              <a:gd name="connsiteY3" fmla="*/ 6348564 h 6412064"/>
              <a:gd name="connsiteX4" fmla="*/ 0 w 7632700"/>
              <a:gd name="connsiteY4" fmla="*/ 0 h 6412064"/>
              <a:gd name="connsiteX0" fmla="*/ 0 w 6096000"/>
              <a:gd name="connsiteY0" fmla="*/ 0 h 6412064"/>
              <a:gd name="connsiteX1" fmla="*/ 6096000 w 6096000"/>
              <a:gd name="connsiteY1" fmla="*/ 0 h 6412064"/>
              <a:gd name="connsiteX2" fmla="*/ 3594100 w 6096000"/>
              <a:gd name="connsiteY2" fmla="*/ 6412064 h 6412064"/>
              <a:gd name="connsiteX3" fmla="*/ 0 w 6096000"/>
              <a:gd name="connsiteY3" fmla="*/ 6348564 h 6412064"/>
              <a:gd name="connsiteX4" fmla="*/ 0 w 6096000"/>
              <a:gd name="connsiteY4" fmla="*/ 0 h 6412064"/>
              <a:gd name="connsiteX0" fmla="*/ 0 w 6096000"/>
              <a:gd name="connsiteY0" fmla="*/ 0 h 6373964"/>
              <a:gd name="connsiteX1" fmla="*/ 6096000 w 6096000"/>
              <a:gd name="connsiteY1" fmla="*/ 0 h 6373964"/>
              <a:gd name="connsiteX2" fmla="*/ 4216400 w 6096000"/>
              <a:gd name="connsiteY2" fmla="*/ 6373964 h 6373964"/>
              <a:gd name="connsiteX3" fmla="*/ 0 w 6096000"/>
              <a:gd name="connsiteY3" fmla="*/ 6348564 h 6373964"/>
              <a:gd name="connsiteX4" fmla="*/ 0 w 6096000"/>
              <a:gd name="connsiteY4" fmla="*/ 0 h 6373964"/>
              <a:gd name="connsiteX0" fmla="*/ 0 w 5461000"/>
              <a:gd name="connsiteY0" fmla="*/ 12700 h 6386664"/>
              <a:gd name="connsiteX1" fmla="*/ 5461000 w 5461000"/>
              <a:gd name="connsiteY1" fmla="*/ 0 h 6386664"/>
              <a:gd name="connsiteX2" fmla="*/ 4216400 w 5461000"/>
              <a:gd name="connsiteY2" fmla="*/ 6386664 h 6386664"/>
              <a:gd name="connsiteX3" fmla="*/ 0 w 5461000"/>
              <a:gd name="connsiteY3" fmla="*/ 6361264 h 6386664"/>
              <a:gd name="connsiteX4" fmla="*/ 0 w 5461000"/>
              <a:gd name="connsiteY4" fmla="*/ 12700 h 6386664"/>
              <a:gd name="connsiteX0" fmla="*/ 0 w 5461000"/>
              <a:gd name="connsiteY0" fmla="*/ 12700 h 6412064"/>
              <a:gd name="connsiteX1" fmla="*/ 5461000 w 5461000"/>
              <a:gd name="connsiteY1" fmla="*/ 0 h 6412064"/>
              <a:gd name="connsiteX2" fmla="*/ 4356100 w 5461000"/>
              <a:gd name="connsiteY2" fmla="*/ 6412064 h 6412064"/>
              <a:gd name="connsiteX3" fmla="*/ 0 w 5461000"/>
              <a:gd name="connsiteY3" fmla="*/ 6361264 h 6412064"/>
              <a:gd name="connsiteX4" fmla="*/ 0 w 5461000"/>
              <a:gd name="connsiteY4" fmla="*/ 12700 h 6412064"/>
              <a:gd name="connsiteX0" fmla="*/ 0 w 5461000"/>
              <a:gd name="connsiteY0" fmla="*/ 12700 h 6399364"/>
              <a:gd name="connsiteX1" fmla="*/ 5461000 w 5461000"/>
              <a:gd name="connsiteY1" fmla="*/ 0 h 6399364"/>
              <a:gd name="connsiteX2" fmla="*/ 4089400 w 5461000"/>
              <a:gd name="connsiteY2" fmla="*/ 6399364 h 6399364"/>
              <a:gd name="connsiteX3" fmla="*/ 0 w 5461000"/>
              <a:gd name="connsiteY3" fmla="*/ 6361264 h 6399364"/>
              <a:gd name="connsiteX4" fmla="*/ 0 w 5461000"/>
              <a:gd name="connsiteY4" fmla="*/ 12700 h 6399364"/>
              <a:gd name="connsiteX0" fmla="*/ 0 w 5918200"/>
              <a:gd name="connsiteY0" fmla="*/ 12700 h 6399364"/>
              <a:gd name="connsiteX1" fmla="*/ 5918200 w 5918200"/>
              <a:gd name="connsiteY1" fmla="*/ 0 h 6399364"/>
              <a:gd name="connsiteX2" fmla="*/ 4089400 w 5918200"/>
              <a:gd name="connsiteY2" fmla="*/ 6399364 h 6399364"/>
              <a:gd name="connsiteX3" fmla="*/ 0 w 5918200"/>
              <a:gd name="connsiteY3" fmla="*/ 6361264 h 6399364"/>
              <a:gd name="connsiteX4" fmla="*/ 0 w 5918200"/>
              <a:gd name="connsiteY4" fmla="*/ 12700 h 6399364"/>
              <a:gd name="connsiteX0" fmla="*/ 0 w 5918200"/>
              <a:gd name="connsiteY0" fmla="*/ 12700 h 6362788"/>
              <a:gd name="connsiteX1" fmla="*/ 5918200 w 5918200"/>
              <a:gd name="connsiteY1" fmla="*/ 0 h 6362788"/>
              <a:gd name="connsiteX2" fmla="*/ 1988439 w 5918200"/>
              <a:gd name="connsiteY2" fmla="*/ 6362788 h 6362788"/>
              <a:gd name="connsiteX3" fmla="*/ 0 w 5918200"/>
              <a:gd name="connsiteY3" fmla="*/ 6361264 h 6362788"/>
              <a:gd name="connsiteX4" fmla="*/ 0 w 5918200"/>
              <a:gd name="connsiteY4" fmla="*/ 12700 h 6362788"/>
              <a:gd name="connsiteX0" fmla="*/ 0 w 4349877"/>
              <a:gd name="connsiteY0" fmla="*/ 3556 h 6353644"/>
              <a:gd name="connsiteX1" fmla="*/ 4349877 w 4349877"/>
              <a:gd name="connsiteY1" fmla="*/ 0 h 6353644"/>
              <a:gd name="connsiteX2" fmla="*/ 1988439 w 4349877"/>
              <a:gd name="connsiteY2" fmla="*/ 6353644 h 6353644"/>
              <a:gd name="connsiteX3" fmla="*/ 0 w 4349877"/>
              <a:gd name="connsiteY3" fmla="*/ 6352120 h 6353644"/>
              <a:gd name="connsiteX4" fmla="*/ 0 w 4349877"/>
              <a:gd name="connsiteY4" fmla="*/ 3556 h 6353644"/>
              <a:gd name="connsiteX0" fmla="*/ 0 w 4349877"/>
              <a:gd name="connsiteY0" fmla="*/ 3556 h 6362788"/>
              <a:gd name="connsiteX1" fmla="*/ 4349877 w 4349877"/>
              <a:gd name="connsiteY1" fmla="*/ 0 h 6362788"/>
              <a:gd name="connsiteX2" fmla="*/ 2248840 w 4349877"/>
              <a:gd name="connsiteY2" fmla="*/ 6362788 h 6362788"/>
              <a:gd name="connsiteX3" fmla="*/ 0 w 4349877"/>
              <a:gd name="connsiteY3" fmla="*/ 6352120 h 6362788"/>
              <a:gd name="connsiteX4" fmla="*/ 0 w 4349877"/>
              <a:gd name="connsiteY4" fmla="*/ 3556 h 6362788"/>
              <a:gd name="connsiteX0" fmla="*/ 0 w 3281931"/>
              <a:gd name="connsiteY0" fmla="*/ 10432 h 6369664"/>
              <a:gd name="connsiteX1" fmla="*/ 3281931 w 3281931"/>
              <a:gd name="connsiteY1" fmla="*/ 0 h 6369664"/>
              <a:gd name="connsiteX2" fmla="*/ 2248840 w 3281931"/>
              <a:gd name="connsiteY2" fmla="*/ 6369664 h 6369664"/>
              <a:gd name="connsiteX3" fmla="*/ 0 w 3281931"/>
              <a:gd name="connsiteY3" fmla="*/ 6358996 h 6369664"/>
              <a:gd name="connsiteX4" fmla="*/ 0 w 3281931"/>
              <a:gd name="connsiteY4" fmla="*/ 10432 h 6369664"/>
              <a:gd name="connsiteX0" fmla="*/ 0 w 3858379"/>
              <a:gd name="connsiteY0" fmla="*/ 0 h 6359232"/>
              <a:gd name="connsiteX1" fmla="*/ 3858379 w 3858379"/>
              <a:gd name="connsiteY1" fmla="*/ 5942 h 6359232"/>
              <a:gd name="connsiteX2" fmla="*/ 2248840 w 3858379"/>
              <a:gd name="connsiteY2" fmla="*/ 6359232 h 6359232"/>
              <a:gd name="connsiteX3" fmla="*/ 0 w 3858379"/>
              <a:gd name="connsiteY3" fmla="*/ 6348564 h 6359232"/>
              <a:gd name="connsiteX4" fmla="*/ 0 w 3858379"/>
              <a:gd name="connsiteY4" fmla="*/ 0 h 6359232"/>
              <a:gd name="connsiteX0" fmla="*/ 0 w 3862222"/>
              <a:gd name="connsiteY0" fmla="*/ 4974 h 6364206"/>
              <a:gd name="connsiteX1" fmla="*/ 3862222 w 3862222"/>
              <a:gd name="connsiteY1" fmla="*/ 0 h 6364206"/>
              <a:gd name="connsiteX2" fmla="*/ 2248840 w 3862222"/>
              <a:gd name="connsiteY2" fmla="*/ 6364206 h 6364206"/>
              <a:gd name="connsiteX3" fmla="*/ 0 w 3862222"/>
              <a:gd name="connsiteY3" fmla="*/ 6353538 h 6364206"/>
              <a:gd name="connsiteX4" fmla="*/ 0 w 3862222"/>
              <a:gd name="connsiteY4" fmla="*/ 4974 h 6364206"/>
              <a:gd name="connsiteX0" fmla="*/ 0 w 3354948"/>
              <a:gd name="connsiteY0" fmla="*/ 4974 h 6364206"/>
              <a:gd name="connsiteX1" fmla="*/ 3354948 w 3354948"/>
              <a:gd name="connsiteY1" fmla="*/ 0 h 6364206"/>
              <a:gd name="connsiteX2" fmla="*/ 2248840 w 3354948"/>
              <a:gd name="connsiteY2" fmla="*/ 6364206 h 6364206"/>
              <a:gd name="connsiteX3" fmla="*/ 0 w 3354948"/>
              <a:gd name="connsiteY3" fmla="*/ 6353538 h 6364206"/>
              <a:gd name="connsiteX4" fmla="*/ 0 w 3354948"/>
              <a:gd name="connsiteY4" fmla="*/ 4974 h 6364206"/>
              <a:gd name="connsiteX0" fmla="*/ 0 w 3612429"/>
              <a:gd name="connsiteY0" fmla="*/ 10431 h 6369663"/>
              <a:gd name="connsiteX1" fmla="*/ 3612429 w 3612429"/>
              <a:gd name="connsiteY1" fmla="*/ 0 h 6369663"/>
              <a:gd name="connsiteX2" fmla="*/ 2248840 w 3612429"/>
              <a:gd name="connsiteY2" fmla="*/ 6369663 h 6369663"/>
              <a:gd name="connsiteX3" fmla="*/ 0 w 3612429"/>
              <a:gd name="connsiteY3" fmla="*/ 6358995 h 6369663"/>
              <a:gd name="connsiteX4" fmla="*/ 0 w 3612429"/>
              <a:gd name="connsiteY4" fmla="*/ 10431 h 6369663"/>
              <a:gd name="connsiteX0" fmla="*/ 0 w 3443337"/>
              <a:gd name="connsiteY0" fmla="*/ 10431 h 6369663"/>
              <a:gd name="connsiteX1" fmla="*/ 3443337 w 3443337"/>
              <a:gd name="connsiteY1" fmla="*/ 0 h 6369663"/>
              <a:gd name="connsiteX2" fmla="*/ 2248840 w 3443337"/>
              <a:gd name="connsiteY2" fmla="*/ 6369663 h 6369663"/>
              <a:gd name="connsiteX3" fmla="*/ 0 w 3443337"/>
              <a:gd name="connsiteY3" fmla="*/ 6358995 h 6369663"/>
              <a:gd name="connsiteX4" fmla="*/ 0 w 3443337"/>
              <a:gd name="connsiteY4" fmla="*/ 10431 h 6369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337" h="6369663">
                <a:moveTo>
                  <a:pt x="0" y="10431"/>
                </a:moveTo>
                <a:lnTo>
                  <a:pt x="3443337" y="0"/>
                </a:lnTo>
                <a:lnTo>
                  <a:pt x="2248840" y="6369663"/>
                </a:lnTo>
                <a:lnTo>
                  <a:pt x="0" y="6358995"/>
                </a:lnTo>
                <a:lnTo>
                  <a:pt x="0" y="10431"/>
                </a:lnTo>
                <a:close/>
              </a:path>
            </a:pathLst>
          </a:custGeom>
          <a:solidFill>
            <a:srgbClr val="EFE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noFill/>
              </a:ln>
            </a:endParaRPr>
          </a:p>
        </p:txBody>
      </p:sp>
      <p:pic>
        <p:nvPicPr>
          <p:cNvPr id="24" name="Picture 2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00" r="27162"/>
          <a:stretch/>
        </p:blipFill>
        <p:spPr>
          <a:xfrm>
            <a:off x="6629595" y="443785"/>
            <a:ext cx="5575084" cy="5979779"/>
          </a:xfrm>
          <a:prstGeom prst="rect">
            <a:avLst/>
          </a:prstGeom>
          <a:noFill/>
          <a:effectLst/>
        </p:spPr>
      </p:pic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2997" y="580036"/>
            <a:ext cx="593195" cy="975318"/>
          </a:xfrm>
          <a:prstGeom prst="rect">
            <a:avLst/>
          </a:prstGeom>
        </p:spPr>
      </p:pic>
      <p:sp>
        <p:nvSpPr>
          <p:cNvPr id="25" name="Picture Placeholder 27"/>
          <p:cNvSpPr>
            <a:spLocks noGrp="1"/>
          </p:cNvSpPr>
          <p:nvPr>
            <p:ph type="pic" sz="quarter" idx="21" hasCustomPrompt="1"/>
          </p:nvPr>
        </p:nvSpPr>
        <p:spPr>
          <a:xfrm>
            <a:off x="7170469" y="1211984"/>
            <a:ext cx="5034210" cy="3051383"/>
          </a:xfrm>
          <a:prstGeom prst="rect">
            <a:avLst/>
          </a:prstGeom>
        </p:spPr>
        <p:txBody>
          <a:bodyPr/>
          <a:lstStyle>
            <a:lvl1pPr algn="ctr">
              <a:buNone/>
              <a:defRPr sz="2400">
                <a:solidFill>
                  <a:schemeClr val="bg1"/>
                </a:solidFill>
                <a:latin typeface="AvenirNext LT Pro"/>
              </a:defRPr>
            </a:lvl1pPr>
          </a:lstStyle>
          <a:p>
            <a:r>
              <a:rPr lang="en-CA"/>
              <a:t>picture</a:t>
            </a:r>
          </a:p>
        </p:txBody>
      </p:sp>
      <p:sp>
        <p:nvSpPr>
          <p:cNvPr id="9" name="Text Placeholder 23"/>
          <p:cNvSpPr>
            <a:spLocks noGrp="1"/>
          </p:cNvSpPr>
          <p:nvPr>
            <p:ph type="body" sz="quarter" idx="27" hasCustomPrompt="1"/>
          </p:nvPr>
        </p:nvSpPr>
        <p:spPr>
          <a:xfrm>
            <a:off x="888498" y="1847142"/>
            <a:ext cx="4736695" cy="4192840"/>
          </a:xfrm>
          <a:prstGeom prst="rect">
            <a:avLst/>
          </a:prstGeom>
        </p:spPr>
        <p:txBody>
          <a:bodyPr/>
          <a:lstStyle>
            <a:lvl1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F26027"/>
              </a:buClr>
              <a:buSzTx/>
              <a:buFont typeface="Wingdings" panose="05000000000000000000" pitchFamily="2" charset="2"/>
              <a:buChar char="§"/>
              <a:tabLst/>
              <a:defRPr sz="1200" b="0" i="0" baseline="0">
                <a:solidFill>
                  <a:srgbClr val="3C3C3C"/>
                </a:solidFill>
                <a:latin typeface="AvenirNext LT Pro Regular" panose="020B0504020202020204" pitchFamily="34" charset="0"/>
                <a:cs typeface="AvenirNext LT Pro Regular" panose="020B0504020202020204" pitchFamily="34" charset="0"/>
              </a:defRPr>
            </a:lvl1pPr>
            <a:lvl2pPr marL="628650" indent="-171450">
              <a:buClr>
                <a:srgbClr val="F26027"/>
              </a:buClr>
              <a:buSzPct val="95000"/>
              <a:buFont typeface="Arial" panose="020B0604020202020204" pitchFamily="34" charset="0"/>
              <a:buChar char="•"/>
              <a:defRPr sz="1100" b="0" i="0">
                <a:solidFill>
                  <a:srgbClr val="3C3C3C"/>
                </a:solidFill>
                <a:latin typeface="AvenirNext LT Pro Regular" panose="020B0504020202020204" pitchFamily="34" charset="0"/>
                <a:cs typeface="AvenirNext LT Pro Regular" panose="020B0504020202020204" pitchFamily="34" charset="0"/>
              </a:defRPr>
            </a:lvl2pPr>
            <a:lvl3pPr marL="1085850" indent="-171450">
              <a:buClr>
                <a:srgbClr val="F26027"/>
              </a:buClr>
              <a:buSzPct val="90000"/>
              <a:buFont typeface="Courier New" panose="02070309020205020404" pitchFamily="49" charset="0"/>
              <a:buChar char="o"/>
              <a:defRPr sz="1000" b="0" i="0">
                <a:solidFill>
                  <a:srgbClr val="3C3C3C"/>
                </a:solidFill>
                <a:latin typeface="AvenirNext LT Pro Regular" panose="020B0504020202020204" pitchFamily="34" charset="0"/>
                <a:cs typeface="AvenirNext LT Pro Regular" panose="020B0504020202020204" pitchFamily="34" charset="0"/>
              </a:defRPr>
            </a:lvl3pPr>
            <a:lvl4pPr marL="1543050" indent="-171450">
              <a:buClr>
                <a:srgbClr val="F26027"/>
              </a:buClr>
              <a:buSzPct val="90000"/>
              <a:buFont typeface="Avenir LT Std 35 Light" panose="020B0402020203020204" pitchFamily="34" charset="0"/>
              <a:buChar char="-"/>
              <a:defRPr sz="1000" b="0" i="0">
                <a:solidFill>
                  <a:srgbClr val="3C3C3C"/>
                </a:solidFill>
                <a:latin typeface="AvenirNext LT Pro Regular" panose="020B0504020202020204" pitchFamily="34" charset="0"/>
                <a:cs typeface="AvenirNext LT Pro Regular" panose="020B0504020202020204" pitchFamily="34" charset="0"/>
              </a:defRPr>
            </a:lvl4pPr>
            <a:lvl5pPr marL="2000250" indent="-171450">
              <a:buClr>
                <a:srgbClr val="F26027"/>
              </a:buClr>
              <a:buSzPct val="90000"/>
              <a:buFont typeface="Avenir LT Std 35 Light" panose="020B0402020203020204" pitchFamily="34" charset="0"/>
              <a:buChar char="∙"/>
              <a:defRPr sz="1000" b="0" i="0">
                <a:solidFill>
                  <a:srgbClr val="3C3C3C"/>
                </a:solidFill>
                <a:latin typeface="AvenirNext LT Pro Regular" panose="020B0504020202020204" pitchFamily="34" charset="0"/>
                <a:cs typeface="AvenirNext LT Pro Regular" panose="020B0504020202020204" pitchFamily="34" charset="0"/>
              </a:defRPr>
            </a:lvl5pPr>
          </a:lstStyle>
          <a:p>
            <a:pPr lvl="0"/>
            <a:r>
              <a:rPr lang="en-US"/>
              <a:t>Main text with bullets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10" name="Text Placeholder 20"/>
          <p:cNvSpPr>
            <a:spLocks noGrp="1"/>
          </p:cNvSpPr>
          <p:nvPr>
            <p:ph type="body" sz="quarter" idx="19" hasCustomPrompt="1"/>
          </p:nvPr>
        </p:nvSpPr>
        <p:spPr>
          <a:xfrm>
            <a:off x="889830" y="1031802"/>
            <a:ext cx="4735238" cy="360363"/>
          </a:xfrm>
          <a:prstGeom prst="rect">
            <a:avLst/>
          </a:prstGeom>
        </p:spPr>
        <p:txBody>
          <a:bodyPr/>
          <a:lstStyle>
            <a:lvl1pPr>
              <a:buNone/>
              <a:defRPr sz="1600" b="1" i="0">
                <a:solidFill>
                  <a:srgbClr val="3C3C3C"/>
                </a:solidFill>
                <a:latin typeface="AvenirNext LT Pro Regular" panose="020B0504020202020204" pitchFamily="34" charset="0"/>
                <a:cs typeface="AvenirNext LT Pro Regular" panose="020B0504020202020204" pitchFamily="34" charset="0"/>
              </a:defRPr>
            </a:lvl1pPr>
          </a:lstStyle>
          <a:p>
            <a:pPr lvl="0"/>
            <a:r>
              <a:rPr lang="en-US"/>
              <a:t>Page title line</a:t>
            </a:r>
            <a:endParaRPr lang="en-CA"/>
          </a:p>
        </p:txBody>
      </p:sp>
      <p:sp>
        <p:nvSpPr>
          <p:cNvPr id="11" name="Text Placeholder 20"/>
          <p:cNvSpPr>
            <a:spLocks noGrp="1"/>
          </p:cNvSpPr>
          <p:nvPr>
            <p:ph type="body" sz="quarter" idx="20" hasCustomPrompt="1"/>
          </p:nvPr>
        </p:nvSpPr>
        <p:spPr>
          <a:xfrm>
            <a:off x="889334" y="1398129"/>
            <a:ext cx="4735780" cy="360363"/>
          </a:xfrm>
          <a:prstGeom prst="rect">
            <a:avLst/>
          </a:prstGeom>
        </p:spPr>
        <p:txBody>
          <a:bodyPr/>
          <a:lstStyle>
            <a:lvl1pPr>
              <a:buNone/>
              <a:defRPr sz="1400" b="0" i="0" baseline="0">
                <a:solidFill>
                  <a:srgbClr val="F26027"/>
                </a:solidFill>
                <a:latin typeface="Avenir Next LT Pro Medium"/>
                <a:cs typeface="Avenir Next LT Pro Medium"/>
              </a:defRPr>
            </a:lvl1pPr>
          </a:lstStyle>
          <a:p>
            <a:pPr lvl="0"/>
            <a:r>
              <a:rPr lang="en-US"/>
              <a:t>Subheading 1 text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32374100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/screen left 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6"/>
          <p:cNvSpPr/>
          <p:nvPr userDrawn="1"/>
        </p:nvSpPr>
        <p:spPr>
          <a:xfrm flipH="1">
            <a:off x="3962400" y="-7360"/>
            <a:ext cx="8229600" cy="6345098"/>
          </a:xfrm>
          <a:custGeom>
            <a:avLst/>
            <a:gdLst>
              <a:gd name="connsiteX0" fmla="*/ 0 w 9144000"/>
              <a:gd name="connsiteY0" fmla="*/ 0 h 6348564"/>
              <a:gd name="connsiteX1" fmla="*/ 9144000 w 9144000"/>
              <a:gd name="connsiteY1" fmla="*/ 0 h 6348564"/>
              <a:gd name="connsiteX2" fmla="*/ 9144000 w 9144000"/>
              <a:gd name="connsiteY2" fmla="*/ 6348564 h 6348564"/>
              <a:gd name="connsiteX3" fmla="*/ 0 w 9144000"/>
              <a:gd name="connsiteY3" fmla="*/ 6348564 h 6348564"/>
              <a:gd name="connsiteX4" fmla="*/ 0 w 9144000"/>
              <a:gd name="connsiteY4" fmla="*/ 0 h 6348564"/>
              <a:gd name="connsiteX0" fmla="*/ 0 w 9144000"/>
              <a:gd name="connsiteY0" fmla="*/ 0 h 6348564"/>
              <a:gd name="connsiteX1" fmla="*/ 9144000 w 9144000"/>
              <a:gd name="connsiteY1" fmla="*/ 0 h 6348564"/>
              <a:gd name="connsiteX2" fmla="*/ 3009900 w 9144000"/>
              <a:gd name="connsiteY2" fmla="*/ 6348564 h 6348564"/>
              <a:gd name="connsiteX3" fmla="*/ 0 w 9144000"/>
              <a:gd name="connsiteY3" fmla="*/ 6348564 h 6348564"/>
              <a:gd name="connsiteX4" fmla="*/ 0 w 9144000"/>
              <a:gd name="connsiteY4" fmla="*/ 0 h 6348564"/>
              <a:gd name="connsiteX0" fmla="*/ 0 w 7632700"/>
              <a:gd name="connsiteY0" fmla="*/ 0 h 6348564"/>
              <a:gd name="connsiteX1" fmla="*/ 7632700 w 7632700"/>
              <a:gd name="connsiteY1" fmla="*/ 25400 h 6348564"/>
              <a:gd name="connsiteX2" fmla="*/ 3009900 w 7632700"/>
              <a:gd name="connsiteY2" fmla="*/ 6348564 h 6348564"/>
              <a:gd name="connsiteX3" fmla="*/ 0 w 7632700"/>
              <a:gd name="connsiteY3" fmla="*/ 6348564 h 6348564"/>
              <a:gd name="connsiteX4" fmla="*/ 0 w 7632700"/>
              <a:gd name="connsiteY4" fmla="*/ 0 h 6348564"/>
              <a:gd name="connsiteX0" fmla="*/ 0 w 7632700"/>
              <a:gd name="connsiteY0" fmla="*/ 0 h 6412064"/>
              <a:gd name="connsiteX1" fmla="*/ 7632700 w 7632700"/>
              <a:gd name="connsiteY1" fmla="*/ 25400 h 6412064"/>
              <a:gd name="connsiteX2" fmla="*/ 3594100 w 7632700"/>
              <a:gd name="connsiteY2" fmla="*/ 6412064 h 6412064"/>
              <a:gd name="connsiteX3" fmla="*/ 0 w 7632700"/>
              <a:gd name="connsiteY3" fmla="*/ 6348564 h 6412064"/>
              <a:gd name="connsiteX4" fmla="*/ 0 w 7632700"/>
              <a:gd name="connsiteY4" fmla="*/ 0 h 6412064"/>
              <a:gd name="connsiteX0" fmla="*/ 0 w 6096000"/>
              <a:gd name="connsiteY0" fmla="*/ 0 h 6412064"/>
              <a:gd name="connsiteX1" fmla="*/ 6096000 w 6096000"/>
              <a:gd name="connsiteY1" fmla="*/ 0 h 6412064"/>
              <a:gd name="connsiteX2" fmla="*/ 3594100 w 6096000"/>
              <a:gd name="connsiteY2" fmla="*/ 6412064 h 6412064"/>
              <a:gd name="connsiteX3" fmla="*/ 0 w 6096000"/>
              <a:gd name="connsiteY3" fmla="*/ 6348564 h 6412064"/>
              <a:gd name="connsiteX4" fmla="*/ 0 w 6096000"/>
              <a:gd name="connsiteY4" fmla="*/ 0 h 6412064"/>
              <a:gd name="connsiteX0" fmla="*/ 0 w 6096000"/>
              <a:gd name="connsiteY0" fmla="*/ 0 h 6373964"/>
              <a:gd name="connsiteX1" fmla="*/ 6096000 w 6096000"/>
              <a:gd name="connsiteY1" fmla="*/ 0 h 6373964"/>
              <a:gd name="connsiteX2" fmla="*/ 4216400 w 6096000"/>
              <a:gd name="connsiteY2" fmla="*/ 6373964 h 6373964"/>
              <a:gd name="connsiteX3" fmla="*/ 0 w 6096000"/>
              <a:gd name="connsiteY3" fmla="*/ 6348564 h 6373964"/>
              <a:gd name="connsiteX4" fmla="*/ 0 w 6096000"/>
              <a:gd name="connsiteY4" fmla="*/ 0 h 6373964"/>
              <a:gd name="connsiteX0" fmla="*/ 0 w 5461000"/>
              <a:gd name="connsiteY0" fmla="*/ 12700 h 6386664"/>
              <a:gd name="connsiteX1" fmla="*/ 5461000 w 5461000"/>
              <a:gd name="connsiteY1" fmla="*/ 0 h 6386664"/>
              <a:gd name="connsiteX2" fmla="*/ 4216400 w 5461000"/>
              <a:gd name="connsiteY2" fmla="*/ 6386664 h 6386664"/>
              <a:gd name="connsiteX3" fmla="*/ 0 w 5461000"/>
              <a:gd name="connsiteY3" fmla="*/ 6361264 h 6386664"/>
              <a:gd name="connsiteX4" fmla="*/ 0 w 5461000"/>
              <a:gd name="connsiteY4" fmla="*/ 12700 h 6386664"/>
              <a:gd name="connsiteX0" fmla="*/ 0 w 5461000"/>
              <a:gd name="connsiteY0" fmla="*/ 12700 h 6412064"/>
              <a:gd name="connsiteX1" fmla="*/ 5461000 w 5461000"/>
              <a:gd name="connsiteY1" fmla="*/ 0 h 6412064"/>
              <a:gd name="connsiteX2" fmla="*/ 4356100 w 5461000"/>
              <a:gd name="connsiteY2" fmla="*/ 6412064 h 6412064"/>
              <a:gd name="connsiteX3" fmla="*/ 0 w 5461000"/>
              <a:gd name="connsiteY3" fmla="*/ 6361264 h 6412064"/>
              <a:gd name="connsiteX4" fmla="*/ 0 w 5461000"/>
              <a:gd name="connsiteY4" fmla="*/ 12700 h 6412064"/>
              <a:gd name="connsiteX0" fmla="*/ 0 w 5461000"/>
              <a:gd name="connsiteY0" fmla="*/ 12700 h 6399364"/>
              <a:gd name="connsiteX1" fmla="*/ 5461000 w 5461000"/>
              <a:gd name="connsiteY1" fmla="*/ 0 h 6399364"/>
              <a:gd name="connsiteX2" fmla="*/ 4089400 w 5461000"/>
              <a:gd name="connsiteY2" fmla="*/ 6399364 h 6399364"/>
              <a:gd name="connsiteX3" fmla="*/ 0 w 5461000"/>
              <a:gd name="connsiteY3" fmla="*/ 6361264 h 6399364"/>
              <a:gd name="connsiteX4" fmla="*/ 0 w 5461000"/>
              <a:gd name="connsiteY4" fmla="*/ 12700 h 6399364"/>
              <a:gd name="connsiteX0" fmla="*/ 0 w 5918200"/>
              <a:gd name="connsiteY0" fmla="*/ 12700 h 6399364"/>
              <a:gd name="connsiteX1" fmla="*/ 5918200 w 5918200"/>
              <a:gd name="connsiteY1" fmla="*/ 0 h 6399364"/>
              <a:gd name="connsiteX2" fmla="*/ 4089400 w 5918200"/>
              <a:gd name="connsiteY2" fmla="*/ 6399364 h 6399364"/>
              <a:gd name="connsiteX3" fmla="*/ 0 w 5918200"/>
              <a:gd name="connsiteY3" fmla="*/ 6361264 h 6399364"/>
              <a:gd name="connsiteX4" fmla="*/ 0 w 5918200"/>
              <a:gd name="connsiteY4" fmla="*/ 12700 h 6399364"/>
              <a:gd name="connsiteX0" fmla="*/ 0 w 5918200"/>
              <a:gd name="connsiteY0" fmla="*/ 12700 h 6362788"/>
              <a:gd name="connsiteX1" fmla="*/ 5918200 w 5918200"/>
              <a:gd name="connsiteY1" fmla="*/ 0 h 6362788"/>
              <a:gd name="connsiteX2" fmla="*/ 1988439 w 5918200"/>
              <a:gd name="connsiteY2" fmla="*/ 6362788 h 6362788"/>
              <a:gd name="connsiteX3" fmla="*/ 0 w 5918200"/>
              <a:gd name="connsiteY3" fmla="*/ 6361264 h 6362788"/>
              <a:gd name="connsiteX4" fmla="*/ 0 w 5918200"/>
              <a:gd name="connsiteY4" fmla="*/ 12700 h 6362788"/>
              <a:gd name="connsiteX0" fmla="*/ 0 w 4349877"/>
              <a:gd name="connsiteY0" fmla="*/ 3556 h 6353644"/>
              <a:gd name="connsiteX1" fmla="*/ 4349877 w 4349877"/>
              <a:gd name="connsiteY1" fmla="*/ 0 h 6353644"/>
              <a:gd name="connsiteX2" fmla="*/ 1988439 w 4349877"/>
              <a:gd name="connsiteY2" fmla="*/ 6353644 h 6353644"/>
              <a:gd name="connsiteX3" fmla="*/ 0 w 4349877"/>
              <a:gd name="connsiteY3" fmla="*/ 6352120 h 6353644"/>
              <a:gd name="connsiteX4" fmla="*/ 0 w 4349877"/>
              <a:gd name="connsiteY4" fmla="*/ 3556 h 6353644"/>
              <a:gd name="connsiteX0" fmla="*/ 0 w 4349877"/>
              <a:gd name="connsiteY0" fmla="*/ 3556 h 6362788"/>
              <a:gd name="connsiteX1" fmla="*/ 4349877 w 4349877"/>
              <a:gd name="connsiteY1" fmla="*/ 0 h 6362788"/>
              <a:gd name="connsiteX2" fmla="*/ 2248840 w 4349877"/>
              <a:gd name="connsiteY2" fmla="*/ 6362788 h 6362788"/>
              <a:gd name="connsiteX3" fmla="*/ 0 w 4349877"/>
              <a:gd name="connsiteY3" fmla="*/ 6352120 h 6362788"/>
              <a:gd name="connsiteX4" fmla="*/ 0 w 4349877"/>
              <a:gd name="connsiteY4" fmla="*/ 3556 h 6362788"/>
              <a:gd name="connsiteX0" fmla="*/ 0 w 3281931"/>
              <a:gd name="connsiteY0" fmla="*/ 10432 h 6369664"/>
              <a:gd name="connsiteX1" fmla="*/ 3281931 w 3281931"/>
              <a:gd name="connsiteY1" fmla="*/ 0 h 6369664"/>
              <a:gd name="connsiteX2" fmla="*/ 2248840 w 3281931"/>
              <a:gd name="connsiteY2" fmla="*/ 6369664 h 6369664"/>
              <a:gd name="connsiteX3" fmla="*/ 0 w 3281931"/>
              <a:gd name="connsiteY3" fmla="*/ 6358996 h 6369664"/>
              <a:gd name="connsiteX4" fmla="*/ 0 w 3281931"/>
              <a:gd name="connsiteY4" fmla="*/ 10432 h 6369664"/>
              <a:gd name="connsiteX0" fmla="*/ 0 w 3858379"/>
              <a:gd name="connsiteY0" fmla="*/ 0 h 6359232"/>
              <a:gd name="connsiteX1" fmla="*/ 3858379 w 3858379"/>
              <a:gd name="connsiteY1" fmla="*/ 5942 h 6359232"/>
              <a:gd name="connsiteX2" fmla="*/ 2248840 w 3858379"/>
              <a:gd name="connsiteY2" fmla="*/ 6359232 h 6359232"/>
              <a:gd name="connsiteX3" fmla="*/ 0 w 3858379"/>
              <a:gd name="connsiteY3" fmla="*/ 6348564 h 6359232"/>
              <a:gd name="connsiteX4" fmla="*/ 0 w 3858379"/>
              <a:gd name="connsiteY4" fmla="*/ 0 h 6359232"/>
              <a:gd name="connsiteX0" fmla="*/ 0 w 3862222"/>
              <a:gd name="connsiteY0" fmla="*/ 4974 h 6364206"/>
              <a:gd name="connsiteX1" fmla="*/ 3862222 w 3862222"/>
              <a:gd name="connsiteY1" fmla="*/ 0 h 6364206"/>
              <a:gd name="connsiteX2" fmla="*/ 2248840 w 3862222"/>
              <a:gd name="connsiteY2" fmla="*/ 6364206 h 6364206"/>
              <a:gd name="connsiteX3" fmla="*/ 0 w 3862222"/>
              <a:gd name="connsiteY3" fmla="*/ 6353538 h 6364206"/>
              <a:gd name="connsiteX4" fmla="*/ 0 w 3862222"/>
              <a:gd name="connsiteY4" fmla="*/ 4974 h 6364206"/>
              <a:gd name="connsiteX0" fmla="*/ 0 w 3354948"/>
              <a:gd name="connsiteY0" fmla="*/ 4974 h 6364206"/>
              <a:gd name="connsiteX1" fmla="*/ 3354948 w 3354948"/>
              <a:gd name="connsiteY1" fmla="*/ 0 h 6364206"/>
              <a:gd name="connsiteX2" fmla="*/ 2248840 w 3354948"/>
              <a:gd name="connsiteY2" fmla="*/ 6364206 h 6364206"/>
              <a:gd name="connsiteX3" fmla="*/ 0 w 3354948"/>
              <a:gd name="connsiteY3" fmla="*/ 6353538 h 6364206"/>
              <a:gd name="connsiteX4" fmla="*/ 0 w 3354948"/>
              <a:gd name="connsiteY4" fmla="*/ 4974 h 6364206"/>
              <a:gd name="connsiteX0" fmla="*/ 0 w 3612429"/>
              <a:gd name="connsiteY0" fmla="*/ 10431 h 6369663"/>
              <a:gd name="connsiteX1" fmla="*/ 3612429 w 3612429"/>
              <a:gd name="connsiteY1" fmla="*/ 0 h 6369663"/>
              <a:gd name="connsiteX2" fmla="*/ 2248840 w 3612429"/>
              <a:gd name="connsiteY2" fmla="*/ 6369663 h 6369663"/>
              <a:gd name="connsiteX3" fmla="*/ 0 w 3612429"/>
              <a:gd name="connsiteY3" fmla="*/ 6358995 h 6369663"/>
              <a:gd name="connsiteX4" fmla="*/ 0 w 3612429"/>
              <a:gd name="connsiteY4" fmla="*/ 10431 h 6369663"/>
              <a:gd name="connsiteX0" fmla="*/ 0 w 3443337"/>
              <a:gd name="connsiteY0" fmla="*/ 10431 h 6369663"/>
              <a:gd name="connsiteX1" fmla="*/ 3443337 w 3443337"/>
              <a:gd name="connsiteY1" fmla="*/ 0 h 6369663"/>
              <a:gd name="connsiteX2" fmla="*/ 2248840 w 3443337"/>
              <a:gd name="connsiteY2" fmla="*/ 6369663 h 6369663"/>
              <a:gd name="connsiteX3" fmla="*/ 0 w 3443337"/>
              <a:gd name="connsiteY3" fmla="*/ 6358995 h 6369663"/>
              <a:gd name="connsiteX4" fmla="*/ 0 w 3443337"/>
              <a:gd name="connsiteY4" fmla="*/ 10431 h 6369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337" h="6369663">
                <a:moveTo>
                  <a:pt x="0" y="10431"/>
                </a:moveTo>
                <a:lnTo>
                  <a:pt x="3443337" y="0"/>
                </a:lnTo>
                <a:lnTo>
                  <a:pt x="2248840" y="6369663"/>
                </a:lnTo>
                <a:lnTo>
                  <a:pt x="0" y="6358995"/>
                </a:lnTo>
                <a:lnTo>
                  <a:pt x="0" y="10431"/>
                </a:lnTo>
                <a:close/>
              </a:path>
            </a:pathLst>
          </a:custGeom>
          <a:solidFill>
            <a:srgbClr val="EFE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n>
                <a:noFill/>
              </a:ln>
            </a:endParaRPr>
          </a:p>
        </p:txBody>
      </p:sp>
      <p:pic>
        <p:nvPicPr>
          <p:cNvPr id="24" name="Picture 2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00" r="27162"/>
          <a:stretch/>
        </p:blipFill>
        <p:spPr>
          <a:xfrm flipH="1">
            <a:off x="0" y="443785"/>
            <a:ext cx="5575084" cy="5979779"/>
          </a:xfrm>
          <a:prstGeom prst="rect">
            <a:avLst/>
          </a:prstGeom>
          <a:noFill/>
          <a:effectLst/>
        </p:spPr>
      </p:pic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234785" y="580036"/>
            <a:ext cx="593195" cy="975318"/>
          </a:xfrm>
          <a:prstGeom prst="rect">
            <a:avLst/>
          </a:prstGeom>
        </p:spPr>
      </p:pic>
      <p:sp>
        <p:nvSpPr>
          <p:cNvPr id="26" name="Picture Placeholder 27"/>
          <p:cNvSpPr>
            <a:spLocks noGrp="1"/>
          </p:cNvSpPr>
          <p:nvPr>
            <p:ph type="pic" sz="quarter" idx="21" hasCustomPrompt="1"/>
          </p:nvPr>
        </p:nvSpPr>
        <p:spPr>
          <a:xfrm>
            <a:off x="0" y="1211984"/>
            <a:ext cx="5034210" cy="3051383"/>
          </a:xfrm>
          <a:prstGeom prst="rect">
            <a:avLst/>
          </a:prstGeom>
        </p:spPr>
        <p:txBody>
          <a:bodyPr/>
          <a:lstStyle>
            <a:lvl1pPr algn="ctr">
              <a:buNone/>
              <a:defRPr sz="2400">
                <a:solidFill>
                  <a:schemeClr val="bg1"/>
                </a:solidFill>
                <a:latin typeface="AvenirNext LT Pro"/>
              </a:defRPr>
            </a:lvl1pPr>
          </a:lstStyle>
          <a:p>
            <a:r>
              <a:rPr lang="en-CA"/>
              <a:t>picture</a:t>
            </a:r>
          </a:p>
        </p:txBody>
      </p:sp>
      <p:sp>
        <p:nvSpPr>
          <p:cNvPr id="9" name="Text Placeholder 23"/>
          <p:cNvSpPr>
            <a:spLocks noGrp="1"/>
          </p:cNvSpPr>
          <p:nvPr>
            <p:ph type="body" sz="quarter" idx="27" hasCustomPrompt="1"/>
          </p:nvPr>
        </p:nvSpPr>
        <p:spPr>
          <a:xfrm>
            <a:off x="7050256" y="1847142"/>
            <a:ext cx="4736695" cy="4192840"/>
          </a:xfrm>
          <a:prstGeom prst="rect">
            <a:avLst/>
          </a:prstGeom>
        </p:spPr>
        <p:txBody>
          <a:bodyPr/>
          <a:lstStyle>
            <a:lvl1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F26027"/>
              </a:buClr>
              <a:buSzTx/>
              <a:buFont typeface="Wingdings" panose="05000000000000000000" pitchFamily="2" charset="2"/>
              <a:buChar char="§"/>
              <a:tabLst/>
              <a:defRPr sz="1200" b="0" i="0" baseline="0">
                <a:solidFill>
                  <a:srgbClr val="3C3C3C"/>
                </a:solidFill>
                <a:latin typeface="AvenirNext LT Pro Regular" panose="020B0504020202020204" pitchFamily="34" charset="0"/>
                <a:cs typeface="AvenirNext LT Pro Regular" panose="020B0504020202020204" pitchFamily="34" charset="0"/>
              </a:defRPr>
            </a:lvl1pPr>
            <a:lvl2pPr marL="628650" indent="-171450">
              <a:buClr>
                <a:srgbClr val="F26027"/>
              </a:buClr>
              <a:buSzPct val="95000"/>
              <a:buFont typeface="Arial" panose="020B0604020202020204" pitchFamily="34" charset="0"/>
              <a:buChar char="•"/>
              <a:defRPr sz="1100" b="0" i="0">
                <a:solidFill>
                  <a:srgbClr val="3C3C3C"/>
                </a:solidFill>
                <a:latin typeface="AvenirNext LT Pro Regular" panose="020B0504020202020204" pitchFamily="34" charset="0"/>
                <a:cs typeface="AvenirNext LT Pro Regular" panose="020B0504020202020204" pitchFamily="34" charset="0"/>
              </a:defRPr>
            </a:lvl2pPr>
            <a:lvl3pPr marL="1085850" indent="-171450">
              <a:buClr>
                <a:srgbClr val="F26027"/>
              </a:buClr>
              <a:buSzPct val="90000"/>
              <a:buFont typeface="Courier New" panose="02070309020205020404" pitchFamily="49" charset="0"/>
              <a:buChar char="o"/>
              <a:defRPr sz="1000" b="0" i="0">
                <a:solidFill>
                  <a:srgbClr val="3C3C3C"/>
                </a:solidFill>
                <a:latin typeface="AvenirNext LT Pro Regular" panose="020B0504020202020204" pitchFamily="34" charset="0"/>
                <a:cs typeface="AvenirNext LT Pro Regular" panose="020B0504020202020204" pitchFamily="34" charset="0"/>
              </a:defRPr>
            </a:lvl3pPr>
            <a:lvl4pPr marL="1543050" indent="-171450">
              <a:buClr>
                <a:srgbClr val="F26027"/>
              </a:buClr>
              <a:buSzPct val="90000"/>
              <a:buFont typeface="Avenir LT Std 35 Light" panose="020B0402020203020204" pitchFamily="34" charset="0"/>
              <a:buChar char="-"/>
              <a:defRPr sz="1000" b="0" i="0">
                <a:solidFill>
                  <a:srgbClr val="3C3C3C"/>
                </a:solidFill>
                <a:latin typeface="AvenirNext LT Pro Regular" panose="020B0504020202020204" pitchFamily="34" charset="0"/>
                <a:cs typeface="AvenirNext LT Pro Regular" panose="020B0504020202020204" pitchFamily="34" charset="0"/>
              </a:defRPr>
            </a:lvl4pPr>
            <a:lvl5pPr marL="2000250" indent="-171450">
              <a:buClr>
                <a:srgbClr val="F26027"/>
              </a:buClr>
              <a:buSzPct val="90000"/>
              <a:buFont typeface="Avenir LT Std 35 Light" panose="020B0402020203020204" pitchFamily="34" charset="0"/>
              <a:buChar char="∙"/>
              <a:defRPr sz="1000" b="0" i="0">
                <a:solidFill>
                  <a:srgbClr val="3C3C3C"/>
                </a:solidFill>
                <a:latin typeface="AvenirNext LT Pro Regular" panose="020B0504020202020204" pitchFamily="34" charset="0"/>
                <a:cs typeface="AvenirNext LT Pro Regular" panose="020B0504020202020204" pitchFamily="34" charset="0"/>
              </a:defRPr>
            </a:lvl5pPr>
          </a:lstStyle>
          <a:p>
            <a:pPr lvl="0"/>
            <a:r>
              <a:rPr lang="en-US"/>
              <a:t>Main text with bullets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10" name="Text Placeholder 20"/>
          <p:cNvSpPr>
            <a:spLocks noGrp="1"/>
          </p:cNvSpPr>
          <p:nvPr>
            <p:ph type="body" sz="quarter" idx="19" hasCustomPrompt="1"/>
          </p:nvPr>
        </p:nvSpPr>
        <p:spPr>
          <a:xfrm>
            <a:off x="7051588" y="1031802"/>
            <a:ext cx="4735238" cy="360363"/>
          </a:xfrm>
          <a:prstGeom prst="rect">
            <a:avLst/>
          </a:prstGeom>
        </p:spPr>
        <p:txBody>
          <a:bodyPr/>
          <a:lstStyle>
            <a:lvl1pPr>
              <a:buNone/>
              <a:defRPr sz="1600" b="1" i="0">
                <a:solidFill>
                  <a:srgbClr val="3C3C3C"/>
                </a:solidFill>
                <a:latin typeface="AvenirNext LT Pro Regular" panose="020B0504020202020204" pitchFamily="34" charset="0"/>
                <a:cs typeface="AvenirNext LT Pro Regular" panose="020B0504020202020204" pitchFamily="34" charset="0"/>
              </a:defRPr>
            </a:lvl1pPr>
          </a:lstStyle>
          <a:p>
            <a:pPr lvl="0"/>
            <a:r>
              <a:rPr lang="en-US"/>
              <a:t>Page title line</a:t>
            </a:r>
            <a:endParaRPr lang="en-CA"/>
          </a:p>
        </p:txBody>
      </p:sp>
      <p:sp>
        <p:nvSpPr>
          <p:cNvPr id="11" name="Text Placeholder 20"/>
          <p:cNvSpPr>
            <a:spLocks noGrp="1"/>
          </p:cNvSpPr>
          <p:nvPr>
            <p:ph type="body" sz="quarter" idx="20" hasCustomPrompt="1"/>
          </p:nvPr>
        </p:nvSpPr>
        <p:spPr>
          <a:xfrm>
            <a:off x="7051092" y="1398129"/>
            <a:ext cx="4735780" cy="360363"/>
          </a:xfrm>
          <a:prstGeom prst="rect">
            <a:avLst/>
          </a:prstGeom>
        </p:spPr>
        <p:txBody>
          <a:bodyPr/>
          <a:lstStyle>
            <a:lvl1pPr>
              <a:buNone/>
              <a:defRPr sz="1400" b="0" i="0" baseline="0">
                <a:solidFill>
                  <a:srgbClr val="F26027"/>
                </a:solidFill>
                <a:latin typeface="Avenir Next LT Pro Medium"/>
                <a:cs typeface="Avenir Next LT Pro Medium"/>
              </a:defRPr>
            </a:lvl1pPr>
          </a:lstStyle>
          <a:p>
            <a:pPr lvl="0"/>
            <a:r>
              <a:rPr lang="en-US"/>
              <a:t>Subheading 1 text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55263890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2" cstate="print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700"/>
          <a:stretch/>
        </p:blipFill>
        <p:spPr>
          <a:xfrm>
            <a:off x="-4957" y="150127"/>
            <a:ext cx="2162342" cy="6049369"/>
          </a:xfrm>
          <a:prstGeom prst="rect">
            <a:avLst/>
          </a:prstGeom>
        </p:spPr>
      </p:pic>
      <p:sp>
        <p:nvSpPr>
          <p:cNvPr id="18" name="Text Placeholder 20"/>
          <p:cNvSpPr>
            <a:spLocks noGrp="1"/>
          </p:cNvSpPr>
          <p:nvPr>
            <p:ph type="body" sz="quarter" idx="19" hasCustomPrompt="1"/>
          </p:nvPr>
        </p:nvSpPr>
        <p:spPr>
          <a:xfrm>
            <a:off x="1248052" y="894599"/>
            <a:ext cx="9648755" cy="360363"/>
          </a:xfrm>
          <a:prstGeom prst="rect">
            <a:avLst/>
          </a:prstGeom>
        </p:spPr>
        <p:txBody>
          <a:bodyPr/>
          <a:lstStyle>
            <a:lvl1pPr>
              <a:buNone/>
              <a:defRPr sz="1600" b="1" i="0">
                <a:solidFill>
                  <a:srgbClr val="3C3C3C"/>
                </a:solidFill>
                <a:latin typeface="AvenirNext LT Pro Regular" panose="020B0504020202020204" pitchFamily="34" charset="0"/>
                <a:cs typeface="AvenirNext LT Pro Regular" panose="020B0504020202020204" pitchFamily="34" charset="0"/>
              </a:defRPr>
            </a:lvl1pPr>
          </a:lstStyle>
          <a:p>
            <a:pPr lvl="0"/>
            <a:r>
              <a:rPr lang="en-US"/>
              <a:t>Page title line</a:t>
            </a:r>
            <a:endParaRPr lang="en-CA"/>
          </a:p>
        </p:txBody>
      </p:sp>
      <p:sp>
        <p:nvSpPr>
          <p:cNvPr id="20" name="Text Placeholder 20"/>
          <p:cNvSpPr>
            <a:spLocks noGrp="1"/>
          </p:cNvSpPr>
          <p:nvPr>
            <p:ph type="body" sz="quarter" idx="20" hasCustomPrompt="1"/>
          </p:nvPr>
        </p:nvSpPr>
        <p:spPr>
          <a:xfrm>
            <a:off x="1247556" y="1260926"/>
            <a:ext cx="9648755" cy="360363"/>
          </a:xfrm>
          <a:prstGeom prst="rect">
            <a:avLst/>
          </a:prstGeom>
        </p:spPr>
        <p:txBody>
          <a:bodyPr/>
          <a:lstStyle>
            <a:lvl1pPr>
              <a:buNone/>
              <a:defRPr sz="1400" b="0" i="0" baseline="0">
                <a:solidFill>
                  <a:srgbClr val="F26027"/>
                </a:solidFill>
                <a:latin typeface="Avenir Next LT Pro Medium"/>
                <a:cs typeface="Avenir Next LT Pro Medium"/>
              </a:defRPr>
            </a:lvl1pPr>
          </a:lstStyle>
          <a:p>
            <a:pPr lvl="0"/>
            <a:r>
              <a:rPr lang="en-US"/>
              <a:t>Subheading 1 text</a:t>
            </a:r>
            <a:endParaRPr lang="en-CA"/>
          </a:p>
        </p:txBody>
      </p:sp>
      <p:sp>
        <p:nvSpPr>
          <p:cNvPr id="7" name="Text Placeholder 23"/>
          <p:cNvSpPr>
            <a:spLocks noGrp="1"/>
          </p:cNvSpPr>
          <p:nvPr>
            <p:ph type="body" sz="quarter" idx="23" hasCustomPrompt="1"/>
          </p:nvPr>
        </p:nvSpPr>
        <p:spPr>
          <a:xfrm>
            <a:off x="1246720" y="1709939"/>
            <a:ext cx="9649881" cy="4192840"/>
          </a:xfrm>
          <a:prstGeom prst="rect">
            <a:avLst/>
          </a:prstGeom>
        </p:spPr>
        <p:txBody>
          <a:bodyPr/>
          <a:lstStyle>
            <a:lvl1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F26027"/>
              </a:buClr>
              <a:buSzTx/>
              <a:buFont typeface="Wingdings" panose="05000000000000000000" pitchFamily="2" charset="2"/>
              <a:buChar char="§"/>
              <a:tabLst/>
              <a:defRPr sz="1200" b="0" i="0" baseline="0">
                <a:solidFill>
                  <a:srgbClr val="3C3C3C"/>
                </a:solidFill>
                <a:latin typeface="AvenirNext LT Pro Regular" panose="020B0504020202020204" pitchFamily="34" charset="0"/>
                <a:cs typeface="AvenirNext LT Pro Regular" panose="020B0504020202020204" pitchFamily="34" charset="0"/>
              </a:defRPr>
            </a:lvl1pPr>
            <a:lvl2pPr marL="628650" indent="-171450">
              <a:buClr>
                <a:srgbClr val="F26027"/>
              </a:buClr>
              <a:buSzPct val="95000"/>
              <a:buFont typeface="Arial" panose="020B0604020202020204" pitchFamily="34" charset="0"/>
              <a:buChar char="•"/>
              <a:defRPr sz="1100" b="0" i="0">
                <a:solidFill>
                  <a:srgbClr val="3C3C3C"/>
                </a:solidFill>
                <a:latin typeface="AvenirNext LT Pro Regular" panose="020B0504020202020204" pitchFamily="34" charset="0"/>
                <a:cs typeface="AvenirNext LT Pro Regular" panose="020B0504020202020204" pitchFamily="34" charset="0"/>
              </a:defRPr>
            </a:lvl2pPr>
            <a:lvl3pPr marL="1085850" indent="-171450">
              <a:buClr>
                <a:srgbClr val="F26027"/>
              </a:buClr>
              <a:buSzPct val="90000"/>
              <a:buFont typeface="Courier New" panose="02070309020205020404" pitchFamily="49" charset="0"/>
              <a:buChar char="o"/>
              <a:defRPr sz="1000" b="0" i="0">
                <a:solidFill>
                  <a:srgbClr val="3C3C3C"/>
                </a:solidFill>
                <a:latin typeface="AvenirNext LT Pro Regular" panose="020B0504020202020204" pitchFamily="34" charset="0"/>
                <a:cs typeface="AvenirNext LT Pro Regular" panose="020B0504020202020204" pitchFamily="34" charset="0"/>
              </a:defRPr>
            </a:lvl3pPr>
            <a:lvl4pPr marL="1543050" indent="-171450">
              <a:buClr>
                <a:srgbClr val="F26027"/>
              </a:buClr>
              <a:buSzPct val="90000"/>
              <a:buFont typeface="Avenir LT Std 35 Light" panose="020B0402020203020204" pitchFamily="34" charset="0"/>
              <a:buChar char="-"/>
              <a:defRPr sz="1000" b="0" i="0">
                <a:solidFill>
                  <a:srgbClr val="3C3C3C"/>
                </a:solidFill>
                <a:latin typeface="AvenirNext LT Pro Regular" panose="020B0504020202020204" pitchFamily="34" charset="0"/>
                <a:cs typeface="AvenirNext LT Pro Regular" panose="020B0504020202020204" pitchFamily="34" charset="0"/>
              </a:defRPr>
            </a:lvl4pPr>
            <a:lvl5pPr marL="2000250" indent="-171450">
              <a:buClr>
                <a:srgbClr val="F26027"/>
              </a:buClr>
              <a:buSzPct val="90000"/>
              <a:buFont typeface="Avenir LT Std 35 Light" panose="020B0402020203020204" pitchFamily="34" charset="0"/>
              <a:buChar char="∙"/>
              <a:defRPr sz="1000" b="0" i="0">
                <a:solidFill>
                  <a:srgbClr val="3C3C3C"/>
                </a:solidFill>
                <a:latin typeface="AvenirNext LT Pro Regular" panose="020B0504020202020204" pitchFamily="34" charset="0"/>
                <a:cs typeface="AvenirNext LT Pro Regular" panose="020B0504020202020204" pitchFamily="34" charset="0"/>
              </a:defRPr>
            </a:lvl5pPr>
          </a:lstStyle>
          <a:p>
            <a:pPr lvl="0"/>
            <a:r>
              <a:rPr lang="en-US"/>
              <a:t>Main text with bullets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2929735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785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alf Image righ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27"/>
          <p:cNvSpPr>
            <a:spLocks noGrp="1"/>
          </p:cNvSpPr>
          <p:nvPr>
            <p:ph type="pic" sz="quarter" idx="21" hasCustomPrompt="1"/>
          </p:nvPr>
        </p:nvSpPr>
        <p:spPr>
          <a:xfrm>
            <a:off x="6031832" y="0"/>
            <a:ext cx="6160168" cy="6348564"/>
          </a:xfrm>
          <a:prstGeom prst="rect">
            <a:avLst/>
          </a:prstGeom>
        </p:spPr>
        <p:txBody>
          <a:bodyPr/>
          <a:lstStyle>
            <a:lvl1pPr algn="ctr">
              <a:buNone/>
              <a:defRPr>
                <a:latin typeface="AvenirNext LT Pro"/>
              </a:defRPr>
            </a:lvl1pPr>
          </a:lstStyle>
          <a:p>
            <a:r>
              <a:rPr lang="en-CA"/>
              <a:t>picture</a:t>
            </a:r>
          </a:p>
        </p:txBody>
      </p:sp>
      <p:sp>
        <p:nvSpPr>
          <p:cNvPr id="7" name="Text Placeholder 23"/>
          <p:cNvSpPr>
            <a:spLocks noGrp="1"/>
          </p:cNvSpPr>
          <p:nvPr>
            <p:ph type="body" sz="quarter" idx="27" hasCustomPrompt="1"/>
          </p:nvPr>
        </p:nvSpPr>
        <p:spPr>
          <a:xfrm>
            <a:off x="1246720" y="2080486"/>
            <a:ext cx="4329487" cy="4192840"/>
          </a:xfrm>
          <a:prstGeom prst="rect">
            <a:avLst/>
          </a:prstGeom>
        </p:spPr>
        <p:txBody>
          <a:bodyPr/>
          <a:lstStyle>
            <a:lvl1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F26027"/>
              </a:buClr>
              <a:buSzTx/>
              <a:buFont typeface="Wingdings" panose="05000000000000000000" pitchFamily="2" charset="2"/>
              <a:buChar char="§"/>
              <a:tabLst/>
              <a:defRPr sz="1200" b="0" i="0" baseline="0">
                <a:solidFill>
                  <a:srgbClr val="3C3C3C"/>
                </a:solidFill>
                <a:latin typeface="AvenirNext LT Pro Regular" panose="020B0504020202020204" pitchFamily="34" charset="0"/>
                <a:cs typeface="AvenirNext LT Pro Regular" panose="020B0504020202020204" pitchFamily="34" charset="0"/>
              </a:defRPr>
            </a:lvl1pPr>
            <a:lvl2pPr marL="628650" indent="-171450">
              <a:buClr>
                <a:srgbClr val="F26027"/>
              </a:buClr>
              <a:buSzPct val="95000"/>
              <a:buFont typeface="Arial" panose="020B0604020202020204" pitchFamily="34" charset="0"/>
              <a:buChar char="•"/>
              <a:defRPr sz="1100" b="0" i="0">
                <a:solidFill>
                  <a:srgbClr val="3C3C3C"/>
                </a:solidFill>
                <a:latin typeface="AvenirNext LT Pro Regular" panose="020B0504020202020204" pitchFamily="34" charset="0"/>
                <a:cs typeface="AvenirNext LT Pro Regular" panose="020B0504020202020204" pitchFamily="34" charset="0"/>
              </a:defRPr>
            </a:lvl2pPr>
            <a:lvl3pPr marL="1085850" indent="-171450">
              <a:buClr>
                <a:srgbClr val="F26027"/>
              </a:buClr>
              <a:buSzPct val="90000"/>
              <a:buFont typeface="Courier New" panose="02070309020205020404" pitchFamily="49" charset="0"/>
              <a:buChar char="o"/>
              <a:defRPr sz="1000" b="0" i="0">
                <a:solidFill>
                  <a:srgbClr val="3C3C3C"/>
                </a:solidFill>
                <a:latin typeface="AvenirNext LT Pro Regular" panose="020B0504020202020204" pitchFamily="34" charset="0"/>
                <a:cs typeface="AvenirNext LT Pro Regular" panose="020B0504020202020204" pitchFamily="34" charset="0"/>
              </a:defRPr>
            </a:lvl3pPr>
            <a:lvl4pPr marL="1543050" indent="-171450">
              <a:buClr>
                <a:srgbClr val="F26027"/>
              </a:buClr>
              <a:buSzPct val="90000"/>
              <a:buFont typeface="Avenir LT Std 35 Light" panose="020B0402020203020204" pitchFamily="34" charset="0"/>
              <a:buChar char="-"/>
              <a:defRPr sz="1000" b="0" i="0">
                <a:solidFill>
                  <a:srgbClr val="3C3C3C"/>
                </a:solidFill>
                <a:latin typeface="AvenirNext LT Pro Regular" panose="020B0504020202020204" pitchFamily="34" charset="0"/>
                <a:cs typeface="AvenirNext LT Pro Regular" panose="020B0504020202020204" pitchFamily="34" charset="0"/>
              </a:defRPr>
            </a:lvl4pPr>
            <a:lvl5pPr marL="2000250" indent="-171450">
              <a:buClr>
                <a:srgbClr val="F26027"/>
              </a:buClr>
              <a:buSzPct val="90000"/>
              <a:buFont typeface="Avenir LT Std 35 Light" panose="020B0402020203020204" pitchFamily="34" charset="0"/>
              <a:buChar char="∙"/>
              <a:defRPr sz="1000" b="0" i="0">
                <a:solidFill>
                  <a:srgbClr val="3C3C3C"/>
                </a:solidFill>
                <a:latin typeface="AvenirNext LT Pro Regular" panose="020B0504020202020204" pitchFamily="34" charset="0"/>
                <a:cs typeface="AvenirNext LT Pro Regular" panose="020B0504020202020204" pitchFamily="34" charset="0"/>
              </a:defRPr>
            </a:lvl5pPr>
          </a:lstStyle>
          <a:p>
            <a:pPr lvl="0"/>
            <a:r>
              <a:rPr lang="en-US"/>
              <a:t>Main text with bullets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8" name="Text Placeholder 20"/>
          <p:cNvSpPr>
            <a:spLocks noGrp="1"/>
          </p:cNvSpPr>
          <p:nvPr>
            <p:ph type="body" sz="quarter" idx="19" hasCustomPrompt="1"/>
          </p:nvPr>
        </p:nvSpPr>
        <p:spPr>
          <a:xfrm>
            <a:off x="1248052" y="1265146"/>
            <a:ext cx="4328155" cy="360363"/>
          </a:xfrm>
          <a:prstGeom prst="rect">
            <a:avLst/>
          </a:prstGeom>
        </p:spPr>
        <p:txBody>
          <a:bodyPr/>
          <a:lstStyle>
            <a:lvl1pPr>
              <a:buNone/>
              <a:defRPr sz="1600" b="1" i="0">
                <a:solidFill>
                  <a:srgbClr val="3C3C3C"/>
                </a:solidFill>
                <a:latin typeface="AvenirNext LT Pro Regular" panose="020B0504020202020204" pitchFamily="34" charset="0"/>
                <a:cs typeface="AvenirNext LT Pro Regular" panose="020B0504020202020204" pitchFamily="34" charset="0"/>
              </a:defRPr>
            </a:lvl1pPr>
          </a:lstStyle>
          <a:p>
            <a:pPr lvl="0"/>
            <a:r>
              <a:rPr lang="en-US"/>
              <a:t>Page title line</a:t>
            </a:r>
            <a:endParaRPr lang="en-CA"/>
          </a:p>
        </p:txBody>
      </p:sp>
      <p:sp>
        <p:nvSpPr>
          <p:cNvPr id="9" name="Text Placeholder 20"/>
          <p:cNvSpPr>
            <a:spLocks noGrp="1"/>
          </p:cNvSpPr>
          <p:nvPr>
            <p:ph type="body" sz="quarter" idx="20" hasCustomPrompt="1"/>
          </p:nvPr>
        </p:nvSpPr>
        <p:spPr>
          <a:xfrm>
            <a:off x="1247556" y="1631473"/>
            <a:ext cx="4328651" cy="360363"/>
          </a:xfrm>
          <a:prstGeom prst="rect">
            <a:avLst/>
          </a:prstGeom>
        </p:spPr>
        <p:txBody>
          <a:bodyPr/>
          <a:lstStyle>
            <a:lvl1pPr>
              <a:buNone/>
              <a:defRPr sz="1400" b="0" i="0" baseline="0">
                <a:solidFill>
                  <a:srgbClr val="F26027"/>
                </a:solidFill>
                <a:latin typeface="Avenir Next LT Pro Medium"/>
                <a:cs typeface="Avenir Next LT Pro Medium"/>
              </a:defRPr>
            </a:lvl1pPr>
          </a:lstStyle>
          <a:p>
            <a:pPr lvl="0"/>
            <a:r>
              <a:rPr lang="en-US"/>
              <a:t>Subheading 1 text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85158268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27"/>
          <p:cNvSpPr>
            <a:spLocks noGrp="1"/>
          </p:cNvSpPr>
          <p:nvPr>
            <p:ph type="pic" sz="quarter" idx="21" hasCustomPrompt="1"/>
          </p:nvPr>
        </p:nvSpPr>
        <p:spPr>
          <a:xfrm>
            <a:off x="0" y="0"/>
            <a:ext cx="6160168" cy="6348564"/>
          </a:xfrm>
          <a:prstGeom prst="rect">
            <a:avLst/>
          </a:prstGeom>
        </p:spPr>
        <p:txBody>
          <a:bodyPr/>
          <a:lstStyle>
            <a:lvl1pPr algn="ctr">
              <a:buNone/>
              <a:defRPr>
                <a:latin typeface="AvenirNext LT Pro"/>
              </a:defRPr>
            </a:lvl1pPr>
          </a:lstStyle>
          <a:p>
            <a:r>
              <a:rPr lang="en-CA"/>
              <a:t>picture</a:t>
            </a:r>
          </a:p>
        </p:txBody>
      </p:sp>
      <p:sp>
        <p:nvSpPr>
          <p:cNvPr id="7" name="Text Placeholder 23"/>
          <p:cNvSpPr>
            <a:spLocks noGrp="1"/>
          </p:cNvSpPr>
          <p:nvPr>
            <p:ph type="body" sz="quarter" idx="27" hasCustomPrompt="1"/>
          </p:nvPr>
        </p:nvSpPr>
        <p:spPr>
          <a:xfrm>
            <a:off x="6529012" y="2080486"/>
            <a:ext cx="5235724" cy="4192840"/>
          </a:xfrm>
          <a:prstGeom prst="rect">
            <a:avLst/>
          </a:prstGeom>
        </p:spPr>
        <p:txBody>
          <a:bodyPr/>
          <a:lstStyle>
            <a:lvl1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F26027"/>
              </a:buClr>
              <a:buSzTx/>
              <a:buFont typeface="Wingdings" panose="05000000000000000000" pitchFamily="2" charset="2"/>
              <a:buChar char="§"/>
              <a:tabLst/>
              <a:defRPr sz="1200" b="0" i="0" baseline="0">
                <a:solidFill>
                  <a:srgbClr val="3C3C3C"/>
                </a:solidFill>
                <a:latin typeface="AvenirNext LT Pro Regular" panose="020B0504020202020204" pitchFamily="34" charset="0"/>
                <a:cs typeface="AvenirNext LT Pro Regular" panose="020B0504020202020204" pitchFamily="34" charset="0"/>
              </a:defRPr>
            </a:lvl1pPr>
            <a:lvl2pPr marL="628650" indent="-171450">
              <a:buClr>
                <a:srgbClr val="F26027"/>
              </a:buClr>
              <a:buSzPct val="95000"/>
              <a:buFont typeface="Arial" panose="020B0604020202020204" pitchFamily="34" charset="0"/>
              <a:buChar char="•"/>
              <a:defRPr sz="1100" b="0" i="0">
                <a:solidFill>
                  <a:srgbClr val="3C3C3C"/>
                </a:solidFill>
                <a:latin typeface="AvenirNext LT Pro Regular" panose="020B0504020202020204" pitchFamily="34" charset="0"/>
                <a:cs typeface="AvenirNext LT Pro Regular" panose="020B0504020202020204" pitchFamily="34" charset="0"/>
              </a:defRPr>
            </a:lvl2pPr>
            <a:lvl3pPr marL="1085850" indent="-171450">
              <a:buClr>
                <a:srgbClr val="F26027"/>
              </a:buClr>
              <a:buSzPct val="90000"/>
              <a:buFont typeface="Courier New" panose="02070309020205020404" pitchFamily="49" charset="0"/>
              <a:buChar char="o"/>
              <a:defRPr sz="1000" b="0" i="0">
                <a:solidFill>
                  <a:srgbClr val="3C3C3C"/>
                </a:solidFill>
                <a:latin typeface="AvenirNext LT Pro Regular" panose="020B0504020202020204" pitchFamily="34" charset="0"/>
                <a:cs typeface="AvenirNext LT Pro Regular" panose="020B0504020202020204" pitchFamily="34" charset="0"/>
              </a:defRPr>
            </a:lvl3pPr>
            <a:lvl4pPr marL="1543050" indent="-171450">
              <a:buClr>
                <a:srgbClr val="F26027"/>
              </a:buClr>
              <a:buSzPct val="90000"/>
              <a:buFont typeface="Avenir LT Std 35 Light" panose="020B0402020203020204" pitchFamily="34" charset="0"/>
              <a:buChar char="-"/>
              <a:defRPr sz="1000" b="0" i="0">
                <a:solidFill>
                  <a:srgbClr val="3C3C3C"/>
                </a:solidFill>
                <a:latin typeface="AvenirNext LT Pro Regular" panose="020B0504020202020204" pitchFamily="34" charset="0"/>
                <a:cs typeface="AvenirNext LT Pro Regular" panose="020B0504020202020204" pitchFamily="34" charset="0"/>
              </a:defRPr>
            </a:lvl4pPr>
            <a:lvl5pPr marL="2000250" indent="-171450">
              <a:buClr>
                <a:srgbClr val="F26027"/>
              </a:buClr>
              <a:buSzPct val="90000"/>
              <a:buFont typeface="Avenir LT Std 35 Light" panose="020B0402020203020204" pitchFamily="34" charset="0"/>
              <a:buChar char="∙"/>
              <a:defRPr sz="1000" b="0" i="0">
                <a:solidFill>
                  <a:srgbClr val="3C3C3C"/>
                </a:solidFill>
                <a:latin typeface="AvenirNext LT Pro Regular" panose="020B0504020202020204" pitchFamily="34" charset="0"/>
                <a:cs typeface="AvenirNext LT Pro Regular" panose="020B0504020202020204" pitchFamily="34" charset="0"/>
              </a:defRPr>
            </a:lvl5pPr>
          </a:lstStyle>
          <a:p>
            <a:pPr lvl="0"/>
            <a:r>
              <a:rPr lang="en-US"/>
              <a:t>Main text with bullets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8" name="Text Placeholder 20"/>
          <p:cNvSpPr>
            <a:spLocks noGrp="1"/>
          </p:cNvSpPr>
          <p:nvPr>
            <p:ph type="body" sz="quarter" idx="19" hasCustomPrompt="1"/>
          </p:nvPr>
        </p:nvSpPr>
        <p:spPr>
          <a:xfrm>
            <a:off x="6530344" y="1265146"/>
            <a:ext cx="5234113" cy="360363"/>
          </a:xfrm>
          <a:prstGeom prst="rect">
            <a:avLst/>
          </a:prstGeom>
        </p:spPr>
        <p:txBody>
          <a:bodyPr/>
          <a:lstStyle>
            <a:lvl1pPr>
              <a:buNone/>
              <a:defRPr sz="1600" b="1" i="0">
                <a:solidFill>
                  <a:srgbClr val="3C3C3C"/>
                </a:solidFill>
                <a:latin typeface="AvenirNext LT Pro Regular" panose="020B0504020202020204" pitchFamily="34" charset="0"/>
                <a:cs typeface="AvenirNext LT Pro Regular" panose="020B0504020202020204" pitchFamily="34" charset="0"/>
              </a:defRPr>
            </a:lvl1pPr>
          </a:lstStyle>
          <a:p>
            <a:pPr lvl="0"/>
            <a:r>
              <a:rPr lang="en-US"/>
              <a:t>Page title line</a:t>
            </a:r>
            <a:endParaRPr lang="en-CA"/>
          </a:p>
        </p:txBody>
      </p:sp>
      <p:sp>
        <p:nvSpPr>
          <p:cNvPr id="9" name="Text Placeholder 20"/>
          <p:cNvSpPr>
            <a:spLocks noGrp="1"/>
          </p:cNvSpPr>
          <p:nvPr>
            <p:ph type="body" sz="quarter" idx="20" hasCustomPrompt="1"/>
          </p:nvPr>
        </p:nvSpPr>
        <p:spPr>
          <a:xfrm>
            <a:off x="6529848" y="1631473"/>
            <a:ext cx="5234713" cy="360363"/>
          </a:xfrm>
          <a:prstGeom prst="rect">
            <a:avLst/>
          </a:prstGeom>
        </p:spPr>
        <p:txBody>
          <a:bodyPr/>
          <a:lstStyle>
            <a:lvl1pPr>
              <a:buNone/>
              <a:defRPr sz="1400" b="0" i="0" baseline="0">
                <a:solidFill>
                  <a:srgbClr val="F26027"/>
                </a:solidFill>
                <a:latin typeface="Avenir Next LT Pro Medium"/>
                <a:cs typeface="Avenir Next LT Pro Medium"/>
              </a:defRPr>
            </a:lvl1pPr>
          </a:lstStyle>
          <a:p>
            <a:pPr lvl="0"/>
            <a:r>
              <a:rPr lang="en-US"/>
              <a:t>Subheading 1 text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96901210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with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2" cstate="print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700"/>
          <a:stretch/>
        </p:blipFill>
        <p:spPr>
          <a:xfrm>
            <a:off x="-4957" y="150127"/>
            <a:ext cx="2162342" cy="6049369"/>
          </a:xfrm>
          <a:prstGeom prst="rect">
            <a:avLst/>
          </a:prstGeom>
        </p:spPr>
      </p:pic>
      <p:sp>
        <p:nvSpPr>
          <p:cNvPr id="5" name="Table Placeholder 4"/>
          <p:cNvSpPr>
            <a:spLocks noGrp="1"/>
          </p:cNvSpPr>
          <p:nvPr>
            <p:ph type="tbl" sz="quarter" idx="21"/>
          </p:nvPr>
        </p:nvSpPr>
        <p:spPr>
          <a:xfrm>
            <a:off x="1247775" y="1817688"/>
            <a:ext cx="9648825" cy="3741737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CA"/>
          </a:p>
        </p:txBody>
      </p:sp>
      <p:sp>
        <p:nvSpPr>
          <p:cNvPr id="7" name="Text Placeholder 20"/>
          <p:cNvSpPr>
            <a:spLocks noGrp="1"/>
          </p:cNvSpPr>
          <p:nvPr>
            <p:ph type="body" sz="quarter" idx="19" hasCustomPrompt="1"/>
          </p:nvPr>
        </p:nvSpPr>
        <p:spPr>
          <a:xfrm>
            <a:off x="1247775" y="881424"/>
            <a:ext cx="9648825" cy="360363"/>
          </a:xfrm>
          <a:prstGeom prst="rect">
            <a:avLst/>
          </a:prstGeom>
        </p:spPr>
        <p:txBody>
          <a:bodyPr/>
          <a:lstStyle>
            <a:lvl1pPr>
              <a:buNone/>
              <a:defRPr sz="1600" b="1" i="0">
                <a:solidFill>
                  <a:srgbClr val="3C3C3C"/>
                </a:solidFill>
                <a:latin typeface="AvenirNext LT Pro Regular" panose="020B0504020202020204" pitchFamily="34" charset="0"/>
                <a:cs typeface="AvenirNext LT Pro Regular" panose="020B0504020202020204" pitchFamily="34" charset="0"/>
              </a:defRPr>
            </a:lvl1pPr>
          </a:lstStyle>
          <a:p>
            <a:pPr lvl="0"/>
            <a:r>
              <a:rPr lang="en-US"/>
              <a:t>Page title line</a:t>
            </a:r>
            <a:endParaRPr lang="en-CA"/>
          </a:p>
        </p:txBody>
      </p:sp>
      <p:sp>
        <p:nvSpPr>
          <p:cNvPr id="8" name="Text Placeholder 20"/>
          <p:cNvSpPr>
            <a:spLocks noGrp="1"/>
          </p:cNvSpPr>
          <p:nvPr>
            <p:ph type="body" sz="quarter" idx="20" hasCustomPrompt="1"/>
          </p:nvPr>
        </p:nvSpPr>
        <p:spPr>
          <a:xfrm>
            <a:off x="1247279" y="1247751"/>
            <a:ext cx="9649931" cy="360363"/>
          </a:xfrm>
          <a:prstGeom prst="rect">
            <a:avLst/>
          </a:prstGeom>
        </p:spPr>
        <p:txBody>
          <a:bodyPr/>
          <a:lstStyle>
            <a:lvl1pPr>
              <a:buNone/>
              <a:defRPr sz="1400" b="0" i="0" baseline="0">
                <a:solidFill>
                  <a:srgbClr val="F26027"/>
                </a:solidFill>
                <a:latin typeface="Avenir Next LT Pro Medium"/>
                <a:cs typeface="Avenir Next LT Pro Medium"/>
              </a:defRPr>
            </a:lvl1pPr>
          </a:lstStyle>
          <a:p>
            <a:pPr lvl="0"/>
            <a:r>
              <a:rPr lang="en-US"/>
              <a:t>Subheading 1 text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848200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85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eam Tod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standing in front of a computer&#10;&#10;Description automatically generated">
            <a:extLst>
              <a:ext uri="{FF2B5EF4-FFF2-40B4-BE49-F238E27FC236}">
                <a16:creationId xmlns:a16="http://schemas.microsoft.com/office/drawing/2014/main" id="{249E934C-522A-4F37-A571-940DD6A9D9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35846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9E66811-396D-4715-89ED-05CC30EA0D16}"/>
              </a:ext>
            </a:extLst>
          </p:cNvPr>
          <p:cNvSpPr/>
          <p:nvPr userDrawn="1"/>
        </p:nvSpPr>
        <p:spPr>
          <a:xfrm>
            <a:off x="0" y="6344378"/>
            <a:ext cx="12192000" cy="513622"/>
          </a:xfrm>
          <a:prstGeom prst="rect">
            <a:avLst/>
          </a:prstGeom>
          <a:solidFill>
            <a:srgbClr val="3C3C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4368800" y="3155156"/>
            <a:ext cx="3454400" cy="54768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b="1" i="0">
                <a:solidFill>
                  <a:schemeClr val="bg1"/>
                </a:solidFill>
                <a:latin typeface="Avenir Next LT Pro Demi" charset="0"/>
                <a:ea typeface="Avenir Next LT Pro Demi" charset="0"/>
                <a:cs typeface="Avenir Next LT Pro Demi" charset="0"/>
              </a:defRPr>
            </a:lvl1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3200" b="1" i="0">
                <a:solidFill>
                  <a:schemeClr val="bg1"/>
                </a:solidFill>
                <a:latin typeface="Avenir Next LT Pro Demi" charset="0"/>
                <a:ea typeface="Avenir Next LT Pro Demi" charset="0"/>
                <a:cs typeface="Avenir Next LT Pro Demi" charset="0"/>
              </a:rPr>
              <a:t>Title page line</a:t>
            </a:r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4709832" y="6447725"/>
            <a:ext cx="2627041" cy="285502"/>
            <a:chOff x="7391876" y="7102227"/>
            <a:chExt cx="2627041" cy="285502"/>
          </a:xfrm>
        </p:grpSpPr>
        <p:sp>
          <p:nvSpPr>
            <p:cNvPr id="20" name="TextBox 19"/>
            <p:cNvSpPr txBox="1"/>
            <p:nvPr userDrawn="1"/>
          </p:nvSpPr>
          <p:spPr>
            <a:xfrm>
              <a:off x="7391876" y="7102227"/>
              <a:ext cx="12939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0" i="0" err="1">
                  <a:solidFill>
                    <a:schemeClr val="bg1"/>
                  </a:solidFill>
                  <a:latin typeface="Avenir LT Std 35 Light"/>
                  <a:cs typeface="Avenir LT Std 35 Light"/>
                </a:rPr>
                <a:t>info@altaro.com</a:t>
              </a:r>
              <a:endParaRPr lang="en-US" sz="1200" b="0" i="0">
                <a:solidFill>
                  <a:schemeClr val="bg1"/>
                </a:solidFill>
                <a:latin typeface="Avenir LT Std 35 Light"/>
                <a:cs typeface="Avenir LT Std 35 Light"/>
              </a:endParaRPr>
            </a:p>
          </p:txBody>
        </p:sp>
        <p:sp>
          <p:nvSpPr>
            <p:cNvPr id="21" name="TextBox 20"/>
            <p:cNvSpPr txBox="1"/>
            <p:nvPr userDrawn="1"/>
          </p:nvSpPr>
          <p:spPr>
            <a:xfrm>
              <a:off x="8739400" y="7110730"/>
              <a:ext cx="127951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0" i="0" err="1">
                  <a:solidFill>
                    <a:schemeClr val="bg1"/>
                  </a:solidFill>
                  <a:latin typeface="Avenir LT Std 35 Light"/>
                  <a:cs typeface="Avenir LT Std 35 Light"/>
                </a:rPr>
                <a:t>www.altaro.com</a:t>
              </a:r>
              <a:endParaRPr lang="en-US" sz="1200" b="0" i="0">
                <a:solidFill>
                  <a:schemeClr val="bg1"/>
                </a:solidFill>
                <a:latin typeface="Avenir LT Std 35 Light"/>
                <a:cs typeface="Avenir LT Std 35 Light"/>
              </a:endParaRPr>
            </a:p>
          </p:txBody>
        </p:sp>
        <p:sp>
          <p:nvSpPr>
            <p:cNvPr id="22" name="Oval 21"/>
            <p:cNvSpPr/>
            <p:nvPr userDrawn="1"/>
          </p:nvSpPr>
          <p:spPr>
            <a:xfrm>
              <a:off x="8684152" y="7240727"/>
              <a:ext cx="50800" cy="55880"/>
            </a:xfrm>
            <a:prstGeom prst="ellipse">
              <a:avLst/>
            </a:prstGeom>
            <a:solidFill>
              <a:srgbClr val="EC491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456979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1999" cy="6356603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>
            <a:off x="1" y="3"/>
            <a:ext cx="12191999" cy="6344376"/>
          </a:xfrm>
          <a:prstGeom prst="rect">
            <a:avLst/>
          </a:prstGeom>
          <a:solidFill>
            <a:srgbClr val="2C2C2E">
              <a:alpha val="6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/>
            <a:endParaRPr lang="en-US" sz="1800"/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3793068" y="3155156"/>
            <a:ext cx="4605867" cy="547688"/>
          </a:xfrm>
          <a:prstGeom prst="rect">
            <a:avLst/>
          </a:prstGeom>
        </p:spPr>
        <p:txBody>
          <a:bodyPr anchor="t" anchorCtr="1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b="1" i="0" baseline="0">
                <a:solidFill>
                  <a:schemeClr val="bg1"/>
                </a:solidFill>
                <a:latin typeface="Avenir Next LT Pro Demi" charset="0"/>
                <a:ea typeface="Avenir Next LT Pro Demi" charset="0"/>
                <a:cs typeface="Avenir Next LT Pro Demi" charset="0"/>
              </a:defRPr>
            </a:lvl1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3200" b="1" i="0">
                <a:solidFill>
                  <a:schemeClr val="bg1"/>
                </a:solidFill>
                <a:latin typeface="Avenir Next LT Pro Demi" charset="0"/>
                <a:ea typeface="Avenir Next LT Pro Demi" charset="0"/>
                <a:cs typeface="Avenir Next LT Pro Demi" charset="0"/>
              </a:rPr>
              <a:t>Final slide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0477C13-5952-4417-9007-F19C93383E60}"/>
              </a:ext>
            </a:extLst>
          </p:cNvPr>
          <p:cNvSpPr/>
          <p:nvPr userDrawn="1"/>
        </p:nvSpPr>
        <p:spPr>
          <a:xfrm>
            <a:off x="0" y="6344378"/>
            <a:ext cx="12192000" cy="513622"/>
          </a:xfrm>
          <a:prstGeom prst="rect">
            <a:avLst/>
          </a:prstGeom>
          <a:solidFill>
            <a:srgbClr val="3C3C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27" name="Group 26"/>
          <p:cNvGrpSpPr/>
          <p:nvPr userDrawn="1"/>
        </p:nvGrpSpPr>
        <p:grpSpPr>
          <a:xfrm>
            <a:off x="4709832" y="6447725"/>
            <a:ext cx="2627041" cy="285502"/>
            <a:chOff x="7391876" y="7102227"/>
            <a:chExt cx="2627041" cy="285502"/>
          </a:xfrm>
        </p:grpSpPr>
        <p:sp>
          <p:nvSpPr>
            <p:cNvPr id="28" name="TextBox 27"/>
            <p:cNvSpPr txBox="1"/>
            <p:nvPr userDrawn="1"/>
          </p:nvSpPr>
          <p:spPr>
            <a:xfrm>
              <a:off x="7391876" y="7102227"/>
              <a:ext cx="12939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0" i="0" err="1">
                  <a:solidFill>
                    <a:schemeClr val="bg1"/>
                  </a:solidFill>
                  <a:latin typeface="Avenir LT Std 35 Light"/>
                  <a:cs typeface="Avenir LT Std 35 Light"/>
                </a:rPr>
                <a:t>info@altaro.com</a:t>
              </a:r>
              <a:endParaRPr lang="en-US" sz="1200" b="0" i="0">
                <a:solidFill>
                  <a:schemeClr val="bg1"/>
                </a:solidFill>
                <a:latin typeface="Avenir LT Std 35 Light"/>
                <a:cs typeface="Avenir LT Std 35 Light"/>
              </a:endParaRPr>
            </a:p>
          </p:txBody>
        </p:sp>
        <p:sp>
          <p:nvSpPr>
            <p:cNvPr id="29" name="TextBox 28"/>
            <p:cNvSpPr txBox="1"/>
            <p:nvPr userDrawn="1"/>
          </p:nvSpPr>
          <p:spPr>
            <a:xfrm>
              <a:off x="8739400" y="7110730"/>
              <a:ext cx="127951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0" i="0" err="1">
                  <a:solidFill>
                    <a:schemeClr val="bg1"/>
                  </a:solidFill>
                  <a:latin typeface="Avenir LT Std 35 Light"/>
                  <a:cs typeface="Avenir LT Std 35 Light"/>
                </a:rPr>
                <a:t>www.altaro.com</a:t>
              </a:r>
              <a:endParaRPr lang="en-US" sz="1200" b="0" i="0">
                <a:solidFill>
                  <a:schemeClr val="bg1"/>
                </a:solidFill>
                <a:latin typeface="Avenir LT Std 35 Light"/>
                <a:cs typeface="Avenir LT Std 35 Light"/>
              </a:endParaRPr>
            </a:p>
          </p:txBody>
        </p:sp>
        <p:sp>
          <p:nvSpPr>
            <p:cNvPr id="30" name="Oval 29"/>
            <p:cNvSpPr/>
            <p:nvPr userDrawn="1"/>
          </p:nvSpPr>
          <p:spPr>
            <a:xfrm>
              <a:off x="8684152" y="7240727"/>
              <a:ext cx="50800" cy="55880"/>
            </a:xfrm>
            <a:prstGeom prst="ellipse">
              <a:avLst/>
            </a:prstGeom>
            <a:solidFill>
              <a:srgbClr val="EC491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6264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sv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2.xml"/><Relationship Id="rId9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-4957" y="6347506"/>
            <a:ext cx="12192000" cy="510494"/>
          </a:xfrm>
          <a:prstGeom prst="rect">
            <a:avLst/>
          </a:prstGeom>
          <a:solidFill>
            <a:srgbClr val="2C2C2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</a:t>
            </a:r>
          </a:p>
        </p:txBody>
      </p:sp>
      <p:sp>
        <p:nvSpPr>
          <p:cNvPr id="5" name="Slide Number Placeholder 4"/>
          <p:cNvSpPr txBox="1">
            <a:spLocks/>
          </p:cNvSpPr>
          <p:nvPr userDrawn="1"/>
        </p:nvSpPr>
        <p:spPr>
          <a:xfrm>
            <a:off x="11235558" y="6432330"/>
            <a:ext cx="846083" cy="457200"/>
          </a:xfrm>
          <a:prstGeom prst="rect">
            <a:avLst/>
          </a:prstGeom>
        </p:spPr>
        <p:txBody>
          <a:bodyPr/>
          <a:lstStyle>
            <a:lvl1pPr algn="ctr">
              <a:defRPr sz="1200" b="0">
                <a:solidFill>
                  <a:schemeClr val="bg1"/>
                </a:solidFill>
                <a:latin typeface="Helvetica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BB86A8F-C785-4F23-9A96-E9B7EE9D8A79}" type="slidenum">
              <a:rPr kumimoji="0" lang="en-US" sz="1500" b="0" i="0" u="none" strike="noStrike" kern="1200" cap="none" spc="0" normalizeH="0" baseline="0" noProof="0" smtClean="0">
                <a:ln>
                  <a:noFill/>
                </a:ln>
                <a:solidFill>
                  <a:srgbClr val="F26027"/>
                </a:solidFill>
                <a:effectLst/>
                <a:uLnTx/>
                <a:uFillTx/>
                <a:latin typeface="AvenirNext LT Pro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500" b="0" i="0" u="none" strike="noStrike" kern="1200" cap="none" spc="0" normalizeH="0" baseline="0" noProof="0">
              <a:ln>
                <a:noFill/>
              </a:ln>
              <a:solidFill>
                <a:srgbClr val="F26027"/>
              </a:solidFill>
              <a:effectLst/>
              <a:uLnTx/>
              <a:uFillTx/>
              <a:latin typeface="AvenirNext LT Pro"/>
              <a:ea typeface="+mn-ea"/>
              <a:cs typeface="+mn-cs"/>
            </a:endParaRP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CED463FA-02FE-4DF4-9E97-18F3887E236D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10721" y="6510658"/>
            <a:ext cx="4201521" cy="1841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88" r:id="rId2"/>
    <p:sldLayoutId id="2147483689" r:id="rId3"/>
    <p:sldLayoutId id="2147483672" r:id="rId4"/>
    <p:sldLayoutId id="2147483699" r:id="rId5"/>
    <p:sldLayoutId id="2147483683" r:id="rId6"/>
    <p:sldLayoutId id="2147483693" r:id="rId7"/>
    <p:sldLayoutId id="2147483726" r:id="rId8"/>
  </p:sldLayoutIdLst>
  <p:transition>
    <p:fade/>
  </p:transition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buFont typeface="Arial" pitchFamily="34" charset="0"/>
        <a:buNone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85" userDrawn="1">
          <p15:clr>
            <a:srgbClr val="F26B43"/>
          </p15:clr>
        </p15:guide>
        <p15:guide id="2" pos="6864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191174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8" r:id="rId2"/>
    <p:sldLayoutId id="2147483695" r:id="rId3"/>
    <p:sldLayoutId id="2147483696" r:id="rId4"/>
    <p:sldLayoutId id="2147483697" r:id="rId5"/>
    <p:sldLayoutId id="2147483705" r:id="rId6"/>
    <p:sldLayoutId id="2147483707" r:id="rId7"/>
    <p:sldLayoutId id="2147483725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checklist-check-list-marker-2077019/" TargetMode="External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hyperlink" Target="https://www.altaro.com/vmware/certifications/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hyperlink" Target="https://www.vmware.com/education-services/certification.html" TargetMode="Externa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hyperlink" Target="https://docs.vmware.com/" TargetMode="Externa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hyperlink" Target="https://www.altaro.com/vmware" TargetMode="Externa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hyperlink" Target="https://dojoforums.altaro.com/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freestockphotos.biz/stockphoto/14301" TargetMode="External"/><Relationship Id="rId5" Type="http://schemas.openxmlformats.org/officeDocument/2006/relationships/image" Target="../media/image54.png"/><Relationship Id="rId4" Type="http://schemas.openxmlformats.org/officeDocument/2006/relationships/hyperlink" Target="https://pixabay.com/illustrations/classroom-education-school-hand-381896/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reeimageslive.co.uk/free_stock_image/handsatkeyboardjpg" TargetMode="External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creativecommons.org/licenses/by/3.0/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dialog-tip-advice-hint-speaking-148815/" TargetMode="External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training-pen-mark-marker-hand-469591/" TargetMode="External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5.png"/><Relationship Id="rId7" Type="http://schemas.openxmlformats.org/officeDocument/2006/relationships/hyperlink" Target="http://www.altaro.com/msp-dojo/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altaro.com/vmware/" TargetMode="External"/><Relationship Id="rId5" Type="http://schemas.openxmlformats.org/officeDocument/2006/relationships/hyperlink" Target="http://www.altaro.com/hyper-v/" TargetMode="External"/><Relationship Id="rId4" Type="http://schemas.openxmlformats.org/officeDocument/2006/relationships/image" Target="../media/image16.png"/><Relationship Id="rId9" Type="http://schemas.openxmlformats.org/officeDocument/2006/relationships/image" Target="../media/image1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dojoforums.altaro.com/" TargetMode="External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survey-icon-survey-icon-2316468/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7" Type="http://schemas.openxmlformats.org/officeDocument/2006/relationships/hyperlink" Target="http://www.altaro.com/msp-dojo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pluralsight.com/authors/michael-bender" TargetMode="Externa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18" Type="http://schemas.openxmlformats.org/officeDocument/2006/relationships/image" Target="../media/image34.png"/><Relationship Id="rId3" Type="http://schemas.openxmlformats.org/officeDocument/2006/relationships/hyperlink" Target="http://altaro.com/msp" TargetMode="External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17" Type="http://schemas.openxmlformats.org/officeDocument/2006/relationships/image" Target="../media/image33.png"/><Relationship Id="rId2" Type="http://schemas.openxmlformats.org/officeDocument/2006/relationships/hyperlink" Target="http://www.altaro.com/vm-backup/" TargetMode="External"/><Relationship Id="rId16" Type="http://schemas.openxmlformats.org/officeDocument/2006/relationships/image" Target="../media/image3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png"/><Relationship Id="rId11" Type="http://schemas.openxmlformats.org/officeDocument/2006/relationships/image" Target="../media/image27.jpeg"/><Relationship Id="rId5" Type="http://schemas.openxmlformats.org/officeDocument/2006/relationships/image" Target="../media/image21.png"/><Relationship Id="rId15" Type="http://schemas.openxmlformats.org/officeDocument/2006/relationships/image" Target="../media/image31.png"/><Relationship Id="rId10" Type="http://schemas.openxmlformats.org/officeDocument/2006/relationships/image" Target="../media/image26.png"/><Relationship Id="rId19" Type="http://schemas.openxmlformats.org/officeDocument/2006/relationships/image" Target="../media/image35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Relationship Id="rId14" Type="http://schemas.openxmlformats.org/officeDocument/2006/relationships/image" Target="../media/image3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survey-icon-survey-icon-2316468/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File:Vmware.svg" TargetMode="Externa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6530620" y="2592717"/>
            <a:ext cx="5809341" cy="547688"/>
          </a:xfrm>
        </p:spPr>
        <p:txBody>
          <a:bodyPr anchor="t"/>
          <a:lstStyle/>
          <a:p>
            <a:r>
              <a:rPr lang="en-CA">
                <a:latin typeface="Avenir Next LT Pro Demi"/>
              </a:rPr>
              <a:t>Fast Track your IT Career</a:t>
            </a:r>
            <a:endParaRPr lang="en-US"/>
          </a:p>
          <a:p>
            <a:r>
              <a:rPr lang="en-CA" sz="2000">
                <a:latin typeface="Avenir Next LT Pro Demi"/>
              </a:rPr>
              <a:t>With VMware Certifications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682487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CF39D265-6D13-4AB5-8718-460794F5A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64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693046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B88D99C-EBBA-4747-8CF9-C9A1717F133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809575" y="273161"/>
            <a:ext cx="9648755" cy="360363"/>
          </a:xfrm>
        </p:spPr>
        <p:txBody>
          <a:bodyPr/>
          <a:lstStyle/>
          <a:p>
            <a:r>
              <a:rPr lang="en-US"/>
              <a:t>How do the VMware Certification Tracks Line Up With Career Positions?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CA6428F8-B02C-4CCB-8AEF-1AE3CBD46AC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29567350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48447413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B88D99C-EBBA-4747-8CF9-C9A1717F133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543245" y="290916"/>
            <a:ext cx="9648755" cy="360363"/>
          </a:xfrm>
        </p:spPr>
        <p:txBody>
          <a:bodyPr/>
          <a:lstStyle/>
          <a:p>
            <a:r>
              <a:rPr lang="en-US"/>
              <a:t>How do the VMware Certification Designations Line Up With Career Positions?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CA6428F8-B02C-4CCB-8AEF-1AE3CBD46AC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12002281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46643907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857053" y="3155156"/>
            <a:ext cx="6892145" cy="547688"/>
          </a:xfrm>
        </p:spPr>
        <p:txBody>
          <a:bodyPr anchor="t"/>
          <a:lstStyle/>
          <a:p>
            <a:r>
              <a:rPr lang="en-CA">
                <a:latin typeface="Avenir Next LT Pro Demi"/>
              </a:rPr>
              <a:t>Training and Exam Costs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047557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1C3C9F2-6CEF-4A37-907A-FCDEEBA6B45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sz="1800"/>
              <a:t>VMware VCP Certification Requirements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A47690-2219-4F2C-B8D5-50828E05830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sz="1600"/>
              <a:t>It’s more than just an exam!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7C02E5-76A6-4F5C-969C-697616D65AB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sz="1600"/>
              <a:t>For first time VCPs, you MUST attend a certified training course ($4250)</a:t>
            </a:r>
          </a:p>
          <a:p>
            <a:r>
              <a:rPr lang="en-US" sz="1600"/>
              <a:t>Sit for and pass the VCP Foundations Exam ($125)</a:t>
            </a:r>
          </a:p>
          <a:p>
            <a:r>
              <a:rPr lang="en-US" sz="1600"/>
              <a:t>Chose an elective path</a:t>
            </a:r>
          </a:p>
          <a:p>
            <a:r>
              <a:rPr lang="en-US" sz="1600"/>
              <a:t>Sit for and pass the associated VCP certification for the elective path ($250)</a:t>
            </a:r>
          </a:p>
          <a:p>
            <a:endParaRPr lang="en-US" sz="160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BBAB653-5321-4FC5-A2ED-29A231266B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310169" y="3806359"/>
            <a:ext cx="4502163" cy="232611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Picture 4" descr="https://s25967.pcdn.co/vmware/wp-content/uploads/2019/10/103119_1545_VMwareVCPCe3.png">
            <a:extLst>
              <a:ext uri="{FF2B5EF4-FFF2-40B4-BE49-F238E27FC236}">
                <a16:creationId xmlns:a16="http://schemas.microsoft.com/office/drawing/2014/main" id="{8085D107-FB6D-4E29-AA6D-DA8C77E80F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178304">
            <a:off x="4803592" y="636738"/>
            <a:ext cx="7181850" cy="2286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s://s25967.pcdn.co/vmware/wp-content/uploads/2019/10/103119_1545_VMwareVCPCe2.png">
            <a:extLst>
              <a:ext uri="{FF2B5EF4-FFF2-40B4-BE49-F238E27FC236}">
                <a16:creationId xmlns:a16="http://schemas.microsoft.com/office/drawing/2014/main" id="{4464F495-E9B9-46B0-ADA9-2519ACF2F1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47110">
            <a:off x="1074251" y="2793783"/>
            <a:ext cx="7315200" cy="18478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671661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1C3C9F2-6CEF-4A37-907A-FCDEEBA6B45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sz="1800"/>
              <a:t>Any Alternatives to Paying for the Course Requirement?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A47690-2219-4F2C-B8D5-50828E05830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sz="1600"/>
              <a:t>Sadly there are few options…..</a:t>
            </a:r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15BDA095-AD82-4C37-89A8-4883162BAD7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60185151"/>
              </p:ext>
            </p:extLst>
          </p:nvPr>
        </p:nvGraphicFramePr>
        <p:xfrm>
          <a:off x="1424373" y="1254962"/>
          <a:ext cx="9343254" cy="46024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39536631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216B99-25EE-400E-A900-E326C802D44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529291" y="1147979"/>
            <a:ext cx="5235724" cy="4192840"/>
          </a:xfrm>
        </p:spPr>
        <p:txBody>
          <a:bodyPr/>
          <a:lstStyle/>
          <a:p>
            <a:r>
              <a:rPr lang="en-US" sz="1400"/>
              <a:t>Increased Job Prospects</a:t>
            </a:r>
          </a:p>
          <a:p>
            <a:r>
              <a:rPr lang="en-US" sz="1400"/>
              <a:t>Increased Pay</a:t>
            </a:r>
          </a:p>
          <a:p>
            <a:r>
              <a:rPr lang="en-US" sz="1400"/>
              <a:t>Gives you the knowledge to reach bigger and better things</a:t>
            </a:r>
          </a:p>
          <a:p>
            <a:r>
              <a:rPr lang="en-US" sz="1400"/>
              <a:t>Once you have it you’re “in the club”</a:t>
            </a:r>
          </a:p>
          <a:p>
            <a:r>
              <a:rPr lang="en-US" sz="1400"/>
              <a:t>Recertification requirements have been relaxed, so re-cert costs are negligible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7C6DFD-2347-4842-B124-11A631B65AE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530623" y="332639"/>
            <a:ext cx="5234113" cy="360363"/>
          </a:xfrm>
        </p:spPr>
        <p:txBody>
          <a:bodyPr/>
          <a:lstStyle/>
          <a:p>
            <a:r>
              <a:rPr lang="en-US"/>
              <a:t>So is it worth it?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F1C1724-327C-4413-9286-9707F089034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530127" y="698966"/>
            <a:ext cx="5234713" cy="360363"/>
          </a:xfrm>
        </p:spPr>
        <p:txBody>
          <a:bodyPr/>
          <a:lstStyle/>
          <a:p>
            <a:r>
              <a:rPr lang="en-US"/>
              <a:t>Short answer is yes! - </a:t>
            </a:r>
            <a:r>
              <a:rPr lang="en-US">
                <a:hlinkClick r:id="rId2"/>
              </a:rPr>
              <a:t>https://www.altaro.com/vmware/certifications/</a:t>
            </a:r>
            <a:endParaRPr lang="en-US"/>
          </a:p>
        </p:txBody>
      </p:sp>
      <p:pic>
        <p:nvPicPr>
          <p:cNvPr id="2052" name="Picture 4" descr="https://s25967.pcdn.co/vmware/wp-content/uploads/2019/10/103119_1545_VMwareVCPCe4.png">
            <a:extLst>
              <a:ext uri="{FF2B5EF4-FFF2-40B4-BE49-F238E27FC236}">
                <a16:creationId xmlns:a16="http://schemas.microsoft.com/office/drawing/2014/main" id="{577210D6-E6AB-4E9A-9BDC-EA60E608E1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674" y="157867"/>
            <a:ext cx="6200787" cy="2935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AEA4DE0-E049-4462-A02E-5A611FE9C8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264" y="4176906"/>
            <a:ext cx="7600950" cy="15144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01895712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051260" y="3155156"/>
            <a:ext cx="6892145" cy="547688"/>
          </a:xfrm>
        </p:spPr>
        <p:txBody>
          <a:bodyPr anchor="t"/>
          <a:lstStyle/>
          <a:p>
            <a:r>
              <a:rPr lang="en-CA">
                <a:latin typeface="Avenir Next LT Pro Demi"/>
              </a:rPr>
              <a:t>Learning Materials and Resources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920096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1C3C9F2-6CEF-4A37-907A-FCDEEBA6B45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1407" y="619391"/>
            <a:ext cx="9648755" cy="360363"/>
          </a:xfrm>
        </p:spPr>
        <p:txBody>
          <a:bodyPr/>
          <a:lstStyle/>
          <a:p>
            <a:r>
              <a:rPr lang="en-US" sz="1800"/>
              <a:t>Exam Blueprints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A47690-2219-4F2C-B8D5-50828E05830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50911" y="985718"/>
            <a:ext cx="9648755" cy="360363"/>
          </a:xfrm>
        </p:spPr>
        <p:txBody>
          <a:bodyPr/>
          <a:lstStyle/>
          <a:p>
            <a:r>
              <a:rPr lang="en-US" sz="1600"/>
              <a:t>Exam Blueprints provide: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7C02E5-76A6-4F5C-969C-697616D65AB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50075" y="1434731"/>
            <a:ext cx="5060125" cy="4192840"/>
          </a:xfrm>
        </p:spPr>
        <p:txBody>
          <a:bodyPr/>
          <a:lstStyle/>
          <a:p>
            <a:r>
              <a:rPr lang="en-US" sz="1600"/>
              <a:t>Exam Information</a:t>
            </a:r>
          </a:p>
          <a:p>
            <a:r>
              <a:rPr lang="en-US" sz="1600"/>
              <a:t>Applicable Certifications</a:t>
            </a:r>
          </a:p>
          <a:p>
            <a:r>
              <a:rPr lang="en-US" sz="1600"/>
              <a:t>Candidate Recommendations</a:t>
            </a:r>
          </a:p>
          <a:p>
            <a:r>
              <a:rPr lang="en-US" sz="1600"/>
              <a:t>Topic Areas</a:t>
            </a:r>
          </a:p>
          <a:p>
            <a:r>
              <a:rPr lang="en-US" sz="1600"/>
              <a:t>KB References</a:t>
            </a:r>
          </a:p>
          <a:p>
            <a:endParaRPr lang="en-US" sz="1600"/>
          </a:p>
          <a:p>
            <a:endParaRPr lang="en-US" sz="1600"/>
          </a:p>
          <a:p>
            <a:endParaRPr lang="en-US" sz="1600"/>
          </a:p>
          <a:p>
            <a:endParaRPr lang="en-US" sz="1600"/>
          </a:p>
          <a:p>
            <a:r>
              <a:rPr lang="en-US" sz="1600">
                <a:hlinkClick r:id="rId2"/>
              </a:rPr>
              <a:t>https://www.vmware.com/education-services/certification.html</a:t>
            </a:r>
            <a:endParaRPr lang="en-US" sz="16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E27CEC-B2D9-4434-8C83-A03ACB2A09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0200" y="0"/>
            <a:ext cx="6781800" cy="6312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385655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1C3C9F2-6CEF-4A37-907A-FCDEEBA6B45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1407" y="619391"/>
            <a:ext cx="9648755" cy="360363"/>
          </a:xfrm>
        </p:spPr>
        <p:txBody>
          <a:bodyPr/>
          <a:lstStyle/>
          <a:p>
            <a:r>
              <a:rPr lang="en-US" sz="1800"/>
              <a:t>Official Documentation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A47690-2219-4F2C-B8D5-50828E05830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50911" y="985718"/>
            <a:ext cx="9648755" cy="360363"/>
          </a:xfrm>
        </p:spPr>
        <p:txBody>
          <a:bodyPr/>
          <a:lstStyle/>
          <a:p>
            <a:r>
              <a:rPr lang="en-US" sz="1600"/>
              <a:t>Useful with Caveats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7C02E5-76A6-4F5C-969C-697616D65AB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50075" y="1434731"/>
            <a:ext cx="5060125" cy="4192840"/>
          </a:xfrm>
        </p:spPr>
        <p:txBody>
          <a:bodyPr/>
          <a:lstStyle/>
          <a:p>
            <a:r>
              <a:rPr lang="en-US" sz="1600"/>
              <a:t>Highly Detailed</a:t>
            </a:r>
          </a:p>
          <a:p>
            <a:r>
              <a:rPr lang="en-US" sz="1600"/>
              <a:t>Tons of Information on All things VMware</a:t>
            </a:r>
          </a:p>
          <a:p>
            <a:r>
              <a:rPr lang="en-US" sz="1600"/>
              <a:t>Often too much info</a:t>
            </a:r>
          </a:p>
          <a:p>
            <a:r>
              <a:rPr lang="en-US" sz="1600"/>
              <a:t>Difficult to search through for specifics at times</a:t>
            </a:r>
          </a:p>
          <a:p>
            <a:endParaRPr lang="en-US" sz="1600"/>
          </a:p>
          <a:p>
            <a:endParaRPr lang="en-US" sz="1600"/>
          </a:p>
          <a:p>
            <a:endParaRPr lang="en-US" sz="1600"/>
          </a:p>
          <a:p>
            <a:endParaRPr lang="en-US" sz="1600"/>
          </a:p>
          <a:p>
            <a:endParaRPr lang="en-US" sz="1600"/>
          </a:p>
          <a:p>
            <a:r>
              <a:rPr lang="en-US" sz="1600">
                <a:hlinkClick r:id="rId2"/>
              </a:rPr>
              <a:t>https://docs.vmware.com</a:t>
            </a:r>
            <a:r>
              <a:rPr lang="en-US" sz="160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F4F8B0C-6B0B-4CB9-8023-EB6B3E17B4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2895" y="0"/>
            <a:ext cx="6849105" cy="6329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720563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CA"/>
              <a:t>1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CA"/>
              <a:t>Introductions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7786833" y="2728894"/>
            <a:ext cx="4064856" cy="360362"/>
          </a:xfrm>
        </p:spPr>
        <p:txBody>
          <a:bodyPr/>
          <a:lstStyle/>
          <a:p>
            <a:r>
              <a:rPr lang="en-CA"/>
              <a:t>Understanding Certification Tracks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0"/>
          </p:nvPr>
        </p:nvSpPr>
        <p:spPr>
          <a:xfrm>
            <a:off x="7786833" y="3296676"/>
            <a:ext cx="4135201" cy="360362"/>
          </a:xfrm>
        </p:spPr>
        <p:txBody>
          <a:bodyPr/>
          <a:lstStyle/>
          <a:p>
            <a:r>
              <a:rPr lang="en-CA"/>
              <a:t>Training and Exam Costs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22"/>
          </p:nvPr>
        </p:nvSpPr>
        <p:spPr>
          <a:xfrm>
            <a:off x="7786833" y="3892775"/>
            <a:ext cx="4265830" cy="360362"/>
          </a:xfrm>
        </p:spPr>
        <p:txBody>
          <a:bodyPr/>
          <a:lstStyle/>
          <a:p>
            <a:r>
              <a:rPr lang="en-CA"/>
              <a:t>Learning Materials and Resources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24"/>
          </p:nvPr>
        </p:nvSpPr>
        <p:spPr>
          <a:xfrm>
            <a:off x="7786833" y="4484640"/>
            <a:ext cx="3873944" cy="360362"/>
          </a:xfrm>
        </p:spPr>
        <p:txBody>
          <a:bodyPr/>
          <a:lstStyle/>
          <a:p>
            <a:r>
              <a:rPr lang="en-CA"/>
              <a:t>Strategies for Lab Setup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6"/>
          </p:nvPr>
        </p:nvSpPr>
        <p:spPr>
          <a:xfrm>
            <a:off x="7786833" y="5076436"/>
            <a:ext cx="3873944" cy="360362"/>
          </a:xfrm>
        </p:spPr>
        <p:txBody>
          <a:bodyPr/>
          <a:lstStyle/>
          <a:p>
            <a:r>
              <a:rPr lang="en-CA"/>
              <a:t>Wrap-Up and Q &amp; A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27"/>
          </p:nvPr>
        </p:nvSpPr>
        <p:spPr>
          <a:xfrm>
            <a:off x="7222611" y="2718126"/>
            <a:ext cx="358775" cy="360362"/>
          </a:xfrm>
        </p:spPr>
        <p:txBody>
          <a:bodyPr/>
          <a:lstStyle/>
          <a:p>
            <a:r>
              <a:rPr lang="en-CA"/>
              <a:t>3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28"/>
          </p:nvPr>
        </p:nvSpPr>
        <p:spPr>
          <a:xfrm>
            <a:off x="7210221" y="3295258"/>
            <a:ext cx="358775" cy="360362"/>
          </a:xfrm>
        </p:spPr>
        <p:txBody>
          <a:bodyPr/>
          <a:lstStyle/>
          <a:p>
            <a:r>
              <a:rPr lang="en-CA"/>
              <a:t>4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29"/>
          </p:nvPr>
        </p:nvSpPr>
        <p:spPr>
          <a:xfrm>
            <a:off x="7222611" y="4484797"/>
            <a:ext cx="358775" cy="360362"/>
          </a:xfrm>
        </p:spPr>
        <p:txBody>
          <a:bodyPr/>
          <a:lstStyle/>
          <a:p>
            <a:r>
              <a:rPr lang="en-CA"/>
              <a:t>6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30"/>
          </p:nvPr>
        </p:nvSpPr>
        <p:spPr>
          <a:xfrm>
            <a:off x="7222611" y="3890065"/>
            <a:ext cx="358775" cy="360362"/>
          </a:xfrm>
        </p:spPr>
        <p:txBody>
          <a:bodyPr/>
          <a:lstStyle/>
          <a:p>
            <a:r>
              <a:rPr lang="en-CA"/>
              <a:t>5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31"/>
          </p:nvPr>
        </p:nvSpPr>
        <p:spPr>
          <a:xfrm>
            <a:off x="7222611" y="5079529"/>
            <a:ext cx="358775" cy="360362"/>
          </a:xfrm>
        </p:spPr>
        <p:txBody>
          <a:bodyPr/>
          <a:lstStyle/>
          <a:p>
            <a:r>
              <a:rPr lang="en-CA"/>
              <a:t>7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CA"/>
              <a:t>Agenda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6CF9721A-18A8-4122-A272-EFFB39F5228B}"/>
              </a:ext>
            </a:extLst>
          </p:cNvPr>
          <p:cNvSpPr txBox="1">
            <a:spLocks/>
          </p:cNvSpPr>
          <p:nvPr/>
        </p:nvSpPr>
        <p:spPr>
          <a:xfrm>
            <a:off x="7781578" y="2154328"/>
            <a:ext cx="4064856" cy="360362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i="0" kern="1200">
                <a:solidFill>
                  <a:srgbClr val="3C3C3C"/>
                </a:solidFill>
                <a:latin typeface="Avenir Next LT Pro Medium"/>
                <a:ea typeface="+mn-ea"/>
                <a:cs typeface="Avenir Next LT Pro Medium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/>
              <a:t>Barrier's and Struggles of Certification</a:t>
            </a:r>
            <a:endParaRPr lang="en-US"/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45EB781B-ADE5-4DA9-AAE4-134CDE000179}"/>
              </a:ext>
            </a:extLst>
          </p:cNvPr>
          <p:cNvSpPr txBox="1">
            <a:spLocks/>
          </p:cNvSpPr>
          <p:nvPr/>
        </p:nvSpPr>
        <p:spPr>
          <a:xfrm>
            <a:off x="7217356" y="2143560"/>
            <a:ext cx="358775" cy="360362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 marL="228600" indent="-228600" algn="dist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i="0" kern="1200">
                <a:solidFill>
                  <a:srgbClr val="3C3C3C"/>
                </a:solidFill>
                <a:latin typeface="Avenir Next LT Pro Medium"/>
                <a:ea typeface="+mn-ea"/>
                <a:cs typeface="Avenir Next LT Pro Medium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8636856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File:Microsoft PowerPoint 2013 logo.svg">
            <a:extLst>
              <a:ext uri="{FF2B5EF4-FFF2-40B4-BE49-F238E27FC236}">
                <a16:creationId xmlns:a16="http://schemas.microsoft.com/office/drawing/2014/main" id="{7B139032-4F5C-45D7-9875-953265C78BE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3797" y="1726422"/>
            <a:ext cx="3931565" cy="3859945"/>
          </a:xfrm>
          <a:prstGeom prst="rect">
            <a:avLst/>
          </a:prstGeom>
        </p:spPr>
      </p:pic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CC0B25A0-3E62-4167-B6B5-8BAB0A76C21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sz="2000"/>
              <a:t>VMware Labs - Demo</a:t>
            </a:r>
          </a:p>
        </p:txBody>
      </p:sp>
      <p:pic>
        <p:nvPicPr>
          <p:cNvPr id="8" name="Picture 7" descr="Download Small PNG Medium PNG Large PNG SVG Edit Clipart">
            <a:extLst>
              <a:ext uri="{FF2B5EF4-FFF2-40B4-BE49-F238E27FC236}">
                <a16:creationId xmlns:a16="http://schemas.microsoft.com/office/drawing/2014/main" id="{05C923C8-895C-4B6B-ABE2-0CADE30AAB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868" y="2288641"/>
            <a:ext cx="2486835" cy="2486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879116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1C3C9F2-6CEF-4A37-907A-FCDEEBA6B45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1407" y="619391"/>
            <a:ext cx="9648755" cy="360363"/>
          </a:xfrm>
        </p:spPr>
        <p:txBody>
          <a:bodyPr/>
          <a:lstStyle/>
          <a:p>
            <a:r>
              <a:rPr lang="en-US" sz="1800"/>
              <a:t>Altaro VMware Dojo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A47690-2219-4F2C-B8D5-50828E05830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50911" y="985718"/>
            <a:ext cx="9648755" cy="360363"/>
          </a:xfrm>
        </p:spPr>
        <p:txBody>
          <a:bodyPr/>
          <a:lstStyle/>
          <a:p>
            <a:r>
              <a:rPr lang="en-US" sz="1600"/>
              <a:t>More Task and Use-Case Driven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7C02E5-76A6-4F5C-969C-697616D65AB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50075" y="1434731"/>
            <a:ext cx="5060125" cy="4192840"/>
          </a:xfrm>
        </p:spPr>
        <p:txBody>
          <a:bodyPr/>
          <a:lstStyle/>
          <a:p>
            <a:r>
              <a:rPr lang="en-US" sz="1600"/>
              <a:t>Task Driven Blog Content</a:t>
            </a:r>
          </a:p>
          <a:p>
            <a:r>
              <a:rPr lang="en-US" sz="1600"/>
              <a:t>Mixed Video and eBook Content</a:t>
            </a:r>
          </a:p>
          <a:p>
            <a:r>
              <a:rPr lang="en-US" sz="1600"/>
              <a:t>Access to Webinars (Such as this one)</a:t>
            </a:r>
          </a:p>
          <a:p>
            <a:r>
              <a:rPr lang="en-US" sz="1600"/>
              <a:t>Expert Authors to interact with</a:t>
            </a:r>
          </a:p>
          <a:p>
            <a:r>
              <a:rPr lang="en-US" sz="1600"/>
              <a:t>You can have a voice in the content!</a:t>
            </a:r>
          </a:p>
          <a:p>
            <a:endParaRPr lang="en-US" sz="1600"/>
          </a:p>
          <a:p>
            <a:endParaRPr lang="en-US" sz="1600"/>
          </a:p>
          <a:p>
            <a:endParaRPr lang="en-US" sz="1600"/>
          </a:p>
          <a:p>
            <a:endParaRPr lang="en-US" sz="1600"/>
          </a:p>
          <a:p>
            <a:endParaRPr lang="en-US" sz="1600"/>
          </a:p>
          <a:p>
            <a:r>
              <a:rPr lang="en-US" sz="1600">
                <a:hlinkClick r:id="rId2"/>
              </a:rPr>
              <a:t>https://www.altaro.com/vmware</a:t>
            </a:r>
            <a:r>
              <a:rPr lang="en-US" sz="160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EDB214-001D-4FFB-A93A-29367DB464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0587" y="0"/>
            <a:ext cx="6501414" cy="635641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0755783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1C3C9F2-6CEF-4A37-907A-FCDEEBA6B45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1407" y="619391"/>
            <a:ext cx="9648755" cy="360363"/>
          </a:xfrm>
        </p:spPr>
        <p:txBody>
          <a:bodyPr/>
          <a:lstStyle/>
          <a:p>
            <a:r>
              <a:rPr lang="en-US" sz="1800"/>
              <a:t>Other Learning Methods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7C02E5-76A6-4F5C-969C-697616D65AB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50075" y="1434731"/>
            <a:ext cx="5060125" cy="4192840"/>
          </a:xfrm>
        </p:spPr>
        <p:txBody>
          <a:bodyPr/>
          <a:lstStyle/>
          <a:p>
            <a:r>
              <a:rPr lang="en-US" sz="1600"/>
              <a:t>Training Books</a:t>
            </a:r>
          </a:p>
          <a:p>
            <a:r>
              <a:rPr lang="en-US" sz="1600"/>
              <a:t>Classroom Training</a:t>
            </a:r>
          </a:p>
          <a:p>
            <a:r>
              <a:rPr lang="en-US" sz="1600"/>
              <a:t>Hands-On Experience</a:t>
            </a:r>
          </a:p>
          <a:p>
            <a:r>
              <a:rPr lang="en-US" sz="1600"/>
              <a:t>Teach what you know!</a:t>
            </a:r>
          </a:p>
          <a:p>
            <a:r>
              <a:rPr lang="en-US" sz="1600"/>
              <a:t>Become an Advocate of the Technology</a:t>
            </a:r>
          </a:p>
          <a:p>
            <a:endParaRPr lang="en-US" sz="1600"/>
          </a:p>
          <a:p>
            <a:endParaRPr lang="en-US" sz="1600"/>
          </a:p>
          <a:p>
            <a:endParaRPr lang="en-US" sz="1600"/>
          </a:p>
          <a:p>
            <a:endParaRPr lang="en-US" sz="1600"/>
          </a:p>
          <a:p>
            <a:r>
              <a:rPr lang="en-US" sz="1600">
                <a:hlinkClick r:id="rId2"/>
              </a:rPr>
              <a:t>https://dojoforums.altaro.com</a:t>
            </a:r>
            <a:r>
              <a:rPr lang="en-US" sz="1600"/>
              <a:t> </a:t>
            </a:r>
          </a:p>
          <a:p>
            <a:endParaRPr lang="en-US" sz="1600"/>
          </a:p>
          <a:p>
            <a:endParaRPr lang="en-US" sz="1600"/>
          </a:p>
          <a:p>
            <a:endParaRPr lang="en-US" sz="1600"/>
          </a:p>
          <a:p>
            <a:pPr marL="0" indent="0">
              <a:buNone/>
            </a:pPr>
            <a:endParaRPr lang="en-US" sz="160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174E542-53AD-4CCE-97E1-B97E5D4182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7374887" y="2938114"/>
            <a:ext cx="4817113" cy="34271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345D96D-00CF-4A51-B3C4-C37729FF354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4740779" y="3726965"/>
            <a:ext cx="2252526" cy="235558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E4439C9-375E-4B97-97BB-7EF0C4281AA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4614913" y="3299849"/>
            <a:ext cx="2252526" cy="2355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638894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935881" y="3155156"/>
            <a:ext cx="6892145" cy="547688"/>
          </a:xfrm>
        </p:spPr>
        <p:txBody>
          <a:bodyPr anchor="t"/>
          <a:lstStyle/>
          <a:p>
            <a:r>
              <a:rPr lang="en-CA">
                <a:latin typeface="Avenir Next LT Pro Demi"/>
              </a:rPr>
              <a:t>Strategies for Lab Setup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15982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1C3C9F2-6CEF-4A37-907A-FCDEEBA6B45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75695" y="654902"/>
            <a:ext cx="9648755" cy="360363"/>
          </a:xfrm>
        </p:spPr>
        <p:txBody>
          <a:bodyPr/>
          <a:lstStyle/>
          <a:p>
            <a:r>
              <a:rPr lang="en-US" sz="1800"/>
              <a:t>Where to Get Media?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A47690-2219-4F2C-B8D5-50828E05830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75199" y="1021229"/>
            <a:ext cx="9648755" cy="360363"/>
          </a:xfrm>
        </p:spPr>
        <p:txBody>
          <a:bodyPr/>
          <a:lstStyle/>
          <a:p>
            <a:r>
              <a:rPr lang="en-US" sz="1600"/>
              <a:t>It’s…..   complicated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7C02E5-76A6-4F5C-969C-697616D65AB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74363" y="1470242"/>
            <a:ext cx="3618243" cy="4192840"/>
          </a:xfrm>
        </p:spPr>
        <p:txBody>
          <a:bodyPr/>
          <a:lstStyle/>
          <a:p>
            <a:r>
              <a:rPr lang="en-US" sz="1600"/>
              <a:t>Free Trial</a:t>
            </a:r>
          </a:p>
          <a:p>
            <a:r>
              <a:rPr lang="en-US" sz="1600"/>
              <a:t>Trial Lasts for Varying Periods</a:t>
            </a:r>
          </a:p>
          <a:p>
            <a:endParaRPr lang="en-US" sz="1600"/>
          </a:p>
          <a:p>
            <a:endParaRPr lang="en-US" sz="1600"/>
          </a:p>
          <a:p>
            <a:endParaRPr lang="en-US" sz="1600"/>
          </a:p>
          <a:p>
            <a:endParaRPr lang="en-US" sz="1600"/>
          </a:p>
          <a:p>
            <a:endParaRPr lang="en-US" sz="160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546252-42A1-48AC-8F47-F10F6CF6FD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640" y="736845"/>
            <a:ext cx="7634665" cy="486033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30418389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1C3C9F2-6CEF-4A37-907A-FCDEEBA6B45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75695" y="654902"/>
            <a:ext cx="9648755" cy="360363"/>
          </a:xfrm>
        </p:spPr>
        <p:txBody>
          <a:bodyPr/>
          <a:lstStyle/>
          <a:p>
            <a:r>
              <a:rPr lang="en-US" sz="1800"/>
              <a:t>Home Lab Tips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A47690-2219-4F2C-B8D5-50828E05830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75199" y="1021229"/>
            <a:ext cx="9648755" cy="360363"/>
          </a:xfrm>
        </p:spPr>
        <p:txBody>
          <a:bodyPr/>
          <a:lstStyle/>
          <a:p>
            <a:r>
              <a:rPr lang="en-US" sz="1600"/>
              <a:t>Don’t Install Just the Basics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7C02E5-76A6-4F5C-969C-697616D65AB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74363" y="1470242"/>
            <a:ext cx="3618243" cy="4192840"/>
          </a:xfrm>
        </p:spPr>
        <p:txBody>
          <a:bodyPr/>
          <a:lstStyle/>
          <a:p>
            <a:r>
              <a:rPr lang="en-US" sz="1600"/>
              <a:t>Shoot for 3 Nodes Minimum</a:t>
            </a:r>
          </a:p>
          <a:p>
            <a:r>
              <a:rPr lang="en-US" sz="1600"/>
              <a:t>Spec for and setup VSAN</a:t>
            </a:r>
          </a:p>
          <a:p>
            <a:r>
              <a:rPr lang="en-US" sz="1600"/>
              <a:t>Layer 3 Switch is Recommended</a:t>
            </a:r>
          </a:p>
          <a:p>
            <a:r>
              <a:rPr lang="en-US" sz="1600"/>
              <a:t>Officially Supported Hardware not needed, but you need to make sure </a:t>
            </a:r>
            <a:r>
              <a:rPr lang="en-US" sz="1600" err="1"/>
              <a:t>ESXi</a:t>
            </a:r>
            <a:r>
              <a:rPr lang="en-US" sz="1600"/>
              <a:t> can run</a:t>
            </a:r>
          </a:p>
          <a:p>
            <a:endParaRPr lang="en-US" sz="1600"/>
          </a:p>
          <a:p>
            <a:endParaRPr lang="en-US" sz="1600"/>
          </a:p>
          <a:p>
            <a:endParaRPr lang="en-US" sz="1600"/>
          </a:p>
          <a:p>
            <a:endParaRPr lang="en-US" sz="1600"/>
          </a:p>
          <a:p>
            <a:endParaRPr lang="en-US" sz="160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8B5A0F1-8FED-4188-80ED-CDFE6E1C081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623831" y="724270"/>
            <a:ext cx="6951130" cy="465262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3E42959-EADE-4CE2-903B-5263DA9DAA50}"/>
              </a:ext>
            </a:extLst>
          </p:cNvPr>
          <p:cNvSpPr txBox="1"/>
          <p:nvPr/>
        </p:nvSpPr>
        <p:spPr>
          <a:xfrm>
            <a:off x="5097221" y="5432250"/>
            <a:ext cx="647774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3" tooltip="http://www.freeimageslive.co.uk/free_stock_image/handsatkeyboardjpg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/3.0/"/>
              </a:rPr>
              <a:t>CC BY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4246632171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4156892" y="3155156"/>
            <a:ext cx="4679406" cy="547688"/>
          </a:xfrm>
        </p:spPr>
        <p:txBody>
          <a:bodyPr/>
          <a:lstStyle/>
          <a:p>
            <a:r>
              <a:rPr lang="en-CA"/>
              <a:t>Other Tips and Advice</a:t>
            </a:r>
          </a:p>
        </p:txBody>
      </p:sp>
    </p:spTree>
    <p:extLst>
      <p:ext uri="{BB962C8B-B14F-4D97-AF65-F5344CB8AC3E}">
        <p14:creationId xmlns:p14="http://schemas.microsoft.com/office/powerpoint/2010/main" val="3842567160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CC0B25A0-3E62-4167-B6B5-8BAB0A76C21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085422" y="566400"/>
            <a:ext cx="9648755" cy="360363"/>
          </a:xfrm>
        </p:spPr>
        <p:txBody>
          <a:bodyPr anchor="t"/>
          <a:lstStyle/>
          <a:p>
            <a:r>
              <a:rPr lang="en-US" sz="2000">
                <a:latin typeface="AvenirNext LT Pro Regular"/>
              </a:rPr>
              <a:t>Tips for Exam Day</a:t>
            </a:r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EEF5A3-1CB3-4A82-99E8-458D91823F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720566" y="1308457"/>
            <a:ext cx="6750867" cy="4802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50541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CC0B25A0-3E62-4167-B6B5-8BAB0A76C21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859086" y="566400"/>
            <a:ext cx="9648755" cy="360363"/>
          </a:xfrm>
        </p:spPr>
        <p:txBody>
          <a:bodyPr anchor="t"/>
          <a:lstStyle/>
          <a:p>
            <a:r>
              <a:rPr lang="en-US" sz="2000">
                <a:latin typeface="AvenirNext LT Pro Regular"/>
              </a:rPr>
              <a:t>Be a Life Long Learner…..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EE22948-ED11-452E-941C-7465304EE4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048000" y="272359"/>
            <a:ext cx="6096000" cy="6092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978517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4156892" y="3155156"/>
            <a:ext cx="4679406" cy="547688"/>
          </a:xfrm>
        </p:spPr>
        <p:txBody>
          <a:bodyPr/>
          <a:lstStyle/>
          <a:p>
            <a:r>
              <a:rPr lang="en-CA"/>
              <a:t>Wrap-Up and Q &amp; A</a:t>
            </a:r>
          </a:p>
        </p:txBody>
      </p:sp>
    </p:spTree>
    <p:extLst>
      <p:ext uri="{BB962C8B-B14F-4D97-AF65-F5344CB8AC3E}">
        <p14:creationId xmlns:p14="http://schemas.microsoft.com/office/powerpoint/2010/main" val="1380287267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7CA7C8D2-2D9A-42AE-A533-106648B8835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48052" y="894599"/>
            <a:ext cx="9648755" cy="360363"/>
          </a:xfrm>
        </p:spPr>
        <p:txBody>
          <a:bodyPr/>
          <a:lstStyle/>
          <a:p>
            <a:r>
              <a:rPr lang="en-GB"/>
              <a:t>Meet your Host: Andy Syrewicze</a:t>
            </a:r>
          </a:p>
          <a:p>
            <a:endParaRPr lang="en-GB"/>
          </a:p>
        </p:txBody>
      </p:sp>
      <p:sp>
        <p:nvSpPr>
          <p:cNvPr id="6" name="Text Placeholder 12">
            <a:extLst>
              <a:ext uri="{FF2B5EF4-FFF2-40B4-BE49-F238E27FC236}">
                <a16:creationId xmlns:a16="http://schemas.microsoft.com/office/drawing/2014/main" id="{9EEB5289-05F5-41FC-85B7-F8B26975CBC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47556" y="1260926"/>
            <a:ext cx="9648755" cy="360363"/>
          </a:xfrm>
        </p:spPr>
        <p:txBody>
          <a:bodyPr/>
          <a:lstStyle/>
          <a:p>
            <a:r>
              <a:rPr lang="en-GB"/>
              <a:t>Microsoft MVP (Cloud and </a:t>
            </a:r>
            <a:r>
              <a:rPr lang="en-GB" err="1"/>
              <a:t>Datacenter</a:t>
            </a:r>
            <a:r>
              <a:rPr lang="en-GB"/>
              <a:t> Management), VMware </a:t>
            </a:r>
            <a:r>
              <a:rPr lang="en-GB" err="1"/>
              <a:t>vExpert</a:t>
            </a:r>
            <a:r>
              <a:rPr lang="en-GB"/>
              <a:t>, &amp; Technical Evangelist at </a:t>
            </a:r>
            <a:r>
              <a:rPr lang="en-GB" err="1"/>
              <a:t>Altaro</a:t>
            </a:r>
            <a:endParaRPr lang="en-GB"/>
          </a:p>
          <a:p>
            <a:endParaRPr lang="en-GB"/>
          </a:p>
        </p:txBody>
      </p:sp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1F1D1275-ADC6-474E-BE61-9695EF55628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938954" y="1960153"/>
            <a:ext cx="6957647" cy="1750201"/>
          </a:xfrm>
        </p:spPr>
        <p:txBody>
          <a:bodyPr anchor="t"/>
          <a:lstStyle/>
          <a:p>
            <a:r>
              <a:rPr lang="en-US" sz="1400">
                <a:latin typeface="AvenirNext LT Pro Regular"/>
              </a:rPr>
              <a:t>Technical Evangelist for </a:t>
            </a:r>
            <a:r>
              <a:rPr lang="en-US" sz="1400" err="1">
                <a:latin typeface="AvenirNext LT Pro Regular"/>
              </a:rPr>
              <a:t>Altaro</a:t>
            </a:r>
            <a:r>
              <a:rPr lang="en-US" sz="1400">
                <a:latin typeface="AvenirNext LT Pro Regular"/>
              </a:rPr>
              <a:t> Software</a:t>
            </a:r>
          </a:p>
          <a:p>
            <a:r>
              <a:rPr lang="en-US" sz="1400">
                <a:latin typeface="AvenirNext LT Pro Regular"/>
              </a:rPr>
              <a:t>17+ Years providing technology solutions across several industry verticals </a:t>
            </a:r>
            <a:endParaRPr lang="en-US" sz="1400"/>
          </a:p>
          <a:p>
            <a:r>
              <a:rPr lang="en-US" sz="1400">
                <a:latin typeface="AvenirNext LT Pro Regular"/>
              </a:rPr>
              <a:t>Historically have focused on the Windows Server Stack and VMware, with an emphasis on Hyper-V and vSphere Technologies</a:t>
            </a:r>
          </a:p>
          <a:p>
            <a:r>
              <a:rPr lang="en-US" sz="1400">
                <a:latin typeface="AvenirNext LT Pro Regular"/>
              </a:rPr>
              <a:t>New Areas of Focus include Cloud and Containerization Technologies</a:t>
            </a:r>
            <a:endParaRPr lang="en-GB" sz="1400">
              <a:latin typeface="AvenirNext LT Pro Regular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704C96C-A60D-4877-BDE6-04DD3846A55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7597" y="3734468"/>
            <a:ext cx="871721" cy="1368151"/>
          </a:xfrm>
          <a:prstGeom prst="rect">
            <a:avLst/>
          </a:prstGeom>
        </p:spPr>
      </p:pic>
      <p:pic>
        <p:nvPicPr>
          <p:cNvPr id="9" name="Picture 2" descr="https://cdn1.iconfinder.com/data/icons/logotypes/32/twitter-128.png">
            <a:extLst>
              <a:ext uri="{FF2B5EF4-FFF2-40B4-BE49-F238E27FC236}">
                <a16:creationId xmlns:a16="http://schemas.microsoft.com/office/drawing/2014/main" id="{882C86AD-E952-41AF-9932-A4AA74CF55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554" y="4047112"/>
            <a:ext cx="5334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561A466-F16B-4FA9-A67D-FCFBF7CF323A}"/>
              </a:ext>
            </a:extLst>
          </p:cNvPr>
          <p:cNvSpPr txBox="1"/>
          <p:nvPr/>
        </p:nvSpPr>
        <p:spPr>
          <a:xfrm>
            <a:off x="4808061" y="4165331"/>
            <a:ext cx="12658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/>
              <a:t>@</a:t>
            </a:r>
            <a:r>
              <a:rPr lang="en-GB" sz="1600" err="1"/>
              <a:t>asyrewicze</a:t>
            </a:r>
            <a:endParaRPr lang="en-US" sz="1600"/>
          </a:p>
        </p:txBody>
      </p:sp>
      <p:pic>
        <p:nvPicPr>
          <p:cNvPr id="11" name="Picture 4" descr="https://maxcdn.icons8.com/Share/icon/Logos/wordpress1600.png">
            <a:extLst>
              <a:ext uri="{FF2B5EF4-FFF2-40B4-BE49-F238E27FC236}">
                <a16:creationId xmlns:a16="http://schemas.microsoft.com/office/drawing/2014/main" id="{FA852476-7EE2-42BA-AC95-7A6239755B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554" y="4650570"/>
            <a:ext cx="5334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436E61B-734B-44A3-9AEB-BEDF0FDB2A05}"/>
              </a:ext>
            </a:extLst>
          </p:cNvPr>
          <p:cNvSpPr txBox="1"/>
          <p:nvPr/>
        </p:nvSpPr>
        <p:spPr>
          <a:xfrm>
            <a:off x="4808061" y="4620308"/>
            <a:ext cx="255409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>
                <a:hlinkClick r:id="rId5"/>
              </a:rPr>
              <a:t>www.altaro.com/hyper-v/</a:t>
            </a:r>
            <a:r>
              <a:rPr lang="en-GB" sz="1600"/>
              <a:t> </a:t>
            </a:r>
            <a:br>
              <a:rPr lang="en-GB" sz="1600"/>
            </a:br>
            <a:r>
              <a:rPr lang="en-GB" sz="1600">
                <a:hlinkClick r:id="rId6"/>
              </a:rPr>
              <a:t>www.altaro.com/vmware/</a:t>
            </a:r>
            <a:r>
              <a:rPr lang="en-GB" sz="1600"/>
              <a:t> </a:t>
            </a:r>
          </a:p>
          <a:p>
            <a:r>
              <a:rPr lang="en-GB" sz="1600">
                <a:hlinkClick r:id="rId7"/>
              </a:rPr>
              <a:t>www.altaro.com/msp-dojo/</a:t>
            </a:r>
            <a:r>
              <a:rPr lang="en-GB" sz="1600"/>
              <a:t> </a:t>
            </a:r>
            <a:endParaRPr lang="en-US" sz="160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E779196-391C-4F18-BDA1-55BCAB7C662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2821" y="1863491"/>
            <a:ext cx="1628775" cy="1628775"/>
          </a:xfrm>
          <a:prstGeom prst="rect">
            <a:avLst/>
          </a:prstGeom>
        </p:spPr>
      </p:pic>
      <p:pic>
        <p:nvPicPr>
          <p:cNvPr id="4" name="Picture 12" descr="A picture containing drawing&#10;&#10;Description generated with very high confidence">
            <a:extLst>
              <a:ext uri="{FF2B5EF4-FFF2-40B4-BE49-F238E27FC236}">
                <a16:creationId xmlns:a16="http://schemas.microsoft.com/office/drawing/2014/main" id="{9E7D3221-EC97-4DEA-967F-4962E026016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01158" y="3929758"/>
            <a:ext cx="1341821" cy="916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552193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EB9170D4-48E7-4128-B1C2-E64C8902513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13107" y="534671"/>
            <a:ext cx="10309210" cy="360363"/>
          </a:xfrm>
        </p:spPr>
        <p:txBody>
          <a:bodyPr/>
          <a:lstStyle/>
          <a:p>
            <a:r>
              <a:rPr lang="en-US" sz="2000"/>
              <a:t>Dojo Forums by </a:t>
            </a:r>
            <a:r>
              <a:rPr lang="en-US" sz="2000" err="1"/>
              <a:t>Altaro</a:t>
            </a:r>
            <a:endParaRPr lang="en-US" sz="200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B8D76666-6950-48E6-96FD-5DBFE8A6277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12611" y="900998"/>
            <a:ext cx="9648755" cy="360363"/>
          </a:xfrm>
        </p:spPr>
        <p:txBody>
          <a:bodyPr/>
          <a:lstStyle/>
          <a:p>
            <a:r>
              <a:rPr lang="en-US" sz="1800"/>
              <a:t>New Forums are Live!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07BDC66-72AA-49FE-A769-95D6FA57CF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0254" y="152570"/>
            <a:ext cx="8344063" cy="6100420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CE88C4B-E25D-401D-8D47-83DE0B0AD2B3}"/>
              </a:ext>
            </a:extLst>
          </p:cNvPr>
          <p:cNvSpPr txBox="1"/>
          <p:nvPr/>
        </p:nvSpPr>
        <p:spPr>
          <a:xfrm>
            <a:off x="121920" y="5826034"/>
            <a:ext cx="3413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hlinkClick r:id="rId3"/>
              </a:rPr>
              <a:t>https://dojoforums.altaro.com</a:t>
            </a:r>
            <a:r>
              <a:rPr lang="en-US"/>
              <a:t> 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F3E67D-5FDA-41E5-B233-BB51B18910FF}"/>
              </a:ext>
            </a:extLst>
          </p:cNvPr>
          <p:cNvSpPr txBox="1"/>
          <p:nvPr/>
        </p:nvSpPr>
        <p:spPr>
          <a:xfrm>
            <a:off x="121920" y="1445622"/>
            <a:ext cx="33266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Hyper-V Forums are Available!</a:t>
            </a:r>
          </a:p>
          <a:p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VMware and MSP Forums to Follow!</a:t>
            </a:r>
          </a:p>
        </p:txBody>
      </p:sp>
    </p:spTree>
    <p:extLst>
      <p:ext uri="{BB962C8B-B14F-4D97-AF65-F5344CB8AC3E}">
        <p14:creationId xmlns:p14="http://schemas.microsoft.com/office/powerpoint/2010/main" val="2009138687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CC0B25A0-3E62-4167-B6B5-8BAB0A76C21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543245" y="397449"/>
            <a:ext cx="9648755" cy="360363"/>
          </a:xfrm>
        </p:spPr>
        <p:txBody>
          <a:bodyPr anchor="t"/>
          <a:lstStyle/>
          <a:p>
            <a:r>
              <a:rPr lang="en-US" sz="2000">
                <a:latin typeface="AvenirNext LT Pro Regular"/>
              </a:rPr>
              <a:t>Poll &amp; Discussion – What Certification Track is Most Appealing?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3B52953-0398-4BCF-B872-9F349BEE21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126354" y="1296139"/>
            <a:ext cx="3939292" cy="3939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634072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AAFA43EC-8415-41C6-97D9-05E5DAEBCE9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77492" y="894598"/>
            <a:ext cx="9648755" cy="360363"/>
          </a:xfrm>
        </p:spPr>
        <p:txBody>
          <a:bodyPr/>
          <a:lstStyle/>
          <a:p>
            <a:r>
              <a:rPr lang="en-GB"/>
              <a:t>Polls, Final Q&amp;A, and another chance for you to provide input!</a:t>
            </a:r>
          </a:p>
        </p:txBody>
      </p:sp>
      <p:sp>
        <p:nvSpPr>
          <p:cNvPr id="6" name="Text Placeholder 12">
            <a:extLst>
              <a:ext uri="{FF2B5EF4-FFF2-40B4-BE49-F238E27FC236}">
                <a16:creationId xmlns:a16="http://schemas.microsoft.com/office/drawing/2014/main" id="{5C533333-8CDC-44DD-9479-D8DACDA8F05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76996" y="1260925"/>
            <a:ext cx="9648755" cy="360363"/>
          </a:xfrm>
        </p:spPr>
        <p:txBody>
          <a:bodyPr/>
          <a:lstStyle/>
          <a:p>
            <a:r>
              <a:rPr lang="en-GB"/>
              <a:t>Make your voice heard!</a:t>
            </a:r>
          </a:p>
          <a:p>
            <a:endParaRPr lang="en-GB"/>
          </a:p>
        </p:txBody>
      </p:sp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CB549A33-9209-46CB-B57A-25AB737B429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76997" y="1621288"/>
            <a:ext cx="5545130" cy="4448585"/>
          </a:xfrm>
        </p:spPr>
        <p:txBody>
          <a:bodyPr>
            <a:normAutofit/>
          </a:bodyPr>
          <a:lstStyle/>
          <a:p>
            <a:r>
              <a:rPr lang="en-GB" sz="1800" b="1"/>
              <a:t>Have Questions or input of your own?</a:t>
            </a:r>
            <a:r>
              <a:rPr lang="en-GB" sz="1800"/>
              <a:t> Use the “Questions” box in </a:t>
            </a:r>
            <a:r>
              <a:rPr lang="en-GB" sz="1800" err="1"/>
              <a:t>GoToWebinar</a:t>
            </a:r>
            <a:r>
              <a:rPr lang="en-GB" sz="1800"/>
              <a:t> to join the conversation!</a:t>
            </a:r>
            <a:endParaRPr lang="en-GB" sz="1500" b="1"/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 b="1"/>
          </a:p>
          <a:p>
            <a:endParaRPr lang="en-GB" b="1"/>
          </a:p>
          <a:p>
            <a:pPr marL="0" indent="0">
              <a:buNone/>
            </a:pPr>
            <a:endParaRPr lang="en-GB" b="1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26505A6-9E69-4A16-AB5F-5B1163BB79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81" r="951"/>
          <a:stretch/>
        </p:blipFill>
        <p:spPr>
          <a:xfrm>
            <a:off x="2074162" y="2846740"/>
            <a:ext cx="2552701" cy="1704975"/>
          </a:xfrm>
          <a:prstGeom prst="rect">
            <a:avLst/>
          </a:prstGeom>
          <a:effectLst>
            <a:innerShdw blurRad="63500" dist="50800">
              <a:prstClr val="black">
                <a:alpha val="50000"/>
              </a:prstClr>
            </a:innerShdw>
            <a:softEdge rad="127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DC22EB7-A986-41CF-B546-9F09A186CDF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0372" y="-4596"/>
            <a:ext cx="4761627" cy="634883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FF83C20-F689-461F-A475-CA203D664766}"/>
              </a:ext>
            </a:extLst>
          </p:cNvPr>
          <p:cNvSpPr/>
          <p:nvPr/>
        </p:nvSpPr>
        <p:spPr>
          <a:xfrm rot="20437637">
            <a:off x="6785593" y="3761138"/>
            <a:ext cx="5660002" cy="923330"/>
          </a:xfrm>
          <a:prstGeom prst="rect">
            <a:avLst/>
          </a:prstGeom>
          <a:solidFill>
            <a:srgbClr val="F36126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5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You </a:t>
            </a:r>
            <a:r>
              <a:rPr lang="en-US" sz="5400" b="1" cap="none" spc="5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Haz</a:t>
            </a:r>
            <a:r>
              <a:rPr lang="en-US" sz="5400" b="1" cap="none" spc="5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Question?</a:t>
            </a:r>
          </a:p>
        </p:txBody>
      </p:sp>
    </p:spTree>
    <p:extLst>
      <p:ext uri="{BB962C8B-B14F-4D97-AF65-F5344CB8AC3E}">
        <p14:creationId xmlns:p14="http://schemas.microsoft.com/office/powerpoint/2010/main" val="1958981727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8360968A-BA46-431E-BE15-13B9D0385CB4}"/>
              </a:ext>
            </a:extLst>
          </p:cNvPr>
          <p:cNvSpPr/>
          <p:nvPr/>
        </p:nvSpPr>
        <p:spPr>
          <a:xfrm>
            <a:off x="69669" y="2394857"/>
            <a:ext cx="4605867" cy="3866606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44EE75C-CAB7-4DBC-9FCD-D3AF8580B7F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96000" y="2893515"/>
            <a:ext cx="4605867" cy="547688"/>
          </a:xfrm>
        </p:spPr>
        <p:txBody>
          <a:bodyPr/>
          <a:lstStyle/>
          <a:p>
            <a:r>
              <a:rPr lang="en-US"/>
              <a:t>Thanks for Attending!</a:t>
            </a:r>
            <a:endParaRPr lang="en-MT"/>
          </a:p>
        </p:txBody>
      </p:sp>
      <p:pic>
        <p:nvPicPr>
          <p:cNvPr id="4" name="Picture 4" descr="https://maxcdn.icons8.com/Share/icon/Logos/wordpress1600.png">
            <a:extLst>
              <a:ext uri="{FF2B5EF4-FFF2-40B4-BE49-F238E27FC236}">
                <a16:creationId xmlns:a16="http://schemas.microsoft.com/office/drawing/2014/main" id="{FE581F88-5CA7-41A8-BF78-CF84EE11C0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864" y="3162183"/>
            <a:ext cx="5334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E2BCDE3-DCFE-4575-AA8C-4594A65662FC}"/>
              </a:ext>
            </a:extLst>
          </p:cNvPr>
          <p:cNvSpPr txBox="1"/>
          <p:nvPr/>
        </p:nvSpPr>
        <p:spPr>
          <a:xfrm>
            <a:off x="341864" y="2592541"/>
            <a:ext cx="4205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/>
              <a:t>Get more educational content from </a:t>
            </a:r>
            <a:r>
              <a:rPr lang="en-GB" b="1" err="1"/>
              <a:t>Altaro</a:t>
            </a:r>
            <a:endParaRPr lang="en-US" b="1"/>
          </a:p>
        </p:txBody>
      </p:sp>
      <p:pic>
        <p:nvPicPr>
          <p:cNvPr id="8" name="Picture 2" descr="https://facebookbrand.com/wp-content/themes/fb-branding/prj-fb-branding/assets/images/fb-art.png">
            <a:extLst>
              <a:ext uri="{FF2B5EF4-FFF2-40B4-BE49-F238E27FC236}">
                <a16:creationId xmlns:a16="http://schemas.microsoft.com/office/drawing/2014/main" id="{58B5C0C4-2649-40CA-BA86-2A8BDB1C85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049" y="4122433"/>
            <a:ext cx="367939" cy="367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http://icons.iconarchive.com/icons/limav/flat-gradient-social/256/Twitter-icon.png">
            <a:extLst>
              <a:ext uri="{FF2B5EF4-FFF2-40B4-BE49-F238E27FC236}">
                <a16:creationId xmlns:a16="http://schemas.microsoft.com/office/drawing/2014/main" id="{4E521787-82DA-452E-A73E-1DE20D7D8F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385" y="4585263"/>
            <a:ext cx="414369" cy="414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https://cdn0.iconfinder.com/data/icons/social-flat-rounded-rects/512/linkedin-512.png">
            <a:extLst>
              <a:ext uri="{FF2B5EF4-FFF2-40B4-BE49-F238E27FC236}">
                <a16:creationId xmlns:a16="http://schemas.microsoft.com/office/drawing/2014/main" id="{04929C80-81FE-41E8-B173-1B2C268398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256" y="5076938"/>
            <a:ext cx="387557" cy="387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E399BB9-D0C2-4616-892A-716F01DF5D4B}"/>
              </a:ext>
            </a:extLst>
          </p:cNvPr>
          <p:cNvSpPr/>
          <p:nvPr/>
        </p:nvSpPr>
        <p:spPr>
          <a:xfrm>
            <a:off x="876980" y="5593061"/>
            <a:ext cx="31004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youtube.com/c/</a:t>
            </a:r>
            <a:r>
              <a:rPr lang="en-US" err="1"/>
              <a:t>AltaroSoftware</a:t>
            </a:r>
            <a:endParaRPr lang="en-US"/>
          </a:p>
        </p:txBody>
      </p:sp>
      <p:sp>
        <p:nvSpPr>
          <p:cNvPr id="12" name="AutoShape 8" descr="red youtube logo icon">
            <a:extLst>
              <a:ext uri="{FF2B5EF4-FFF2-40B4-BE49-F238E27FC236}">
                <a16:creationId xmlns:a16="http://schemas.microsoft.com/office/drawing/2014/main" id="{A930E126-8E32-40FA-BAC9-8764ACD1266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877344" y="304178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3" name="Picture 10" descr="red youtube logo icon">
            <a:extLst>
              <a:ext uri="{FF2B5EF4-FFF2-40B4-BE49-F238E27FC236}">
                <a16:creationId xmlns:a16="http://schemas.microsoft.com/office/drawing/2014/main" id="{BD0EFA8D-88CA-42C6-9066-A61708B318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642" y="5541801"/>
            <a:ext cx="471853" cy="471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A8F77DA-71A4-4BAF-94F9-A36884B5C590}"/>
              </a:ext>
            </a:extLst>
          </p:cNvPr>
          <p:cNvSpPr/>
          <p:nvPr/>
        </p:nvSpPr>
        <p:spPr>
          <a:xfrm>
            <a:off x="875264" y="5086050"/>
            <a:ext cx="29995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linkedin.com/company/</a:t>
            </a:r>
            <a:r>
              <a:rPr lang="en-US" err="1"/>
              <a:t>altaro</a:t>
            </a:r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2DCDBC8-CAA1-4843-A381-871AA0FD4F1A}"/>
              </a:ext>
            </a:extLst>
          </p:cNvPr>
          <p:cNvSpPr/>
          <p:nvPr/>
        </p:nvSpPr>
        <p:spPr>
          <a:xfrm>
            <a:off x="875264" y="4610216"/>
            <a:ext cx="18011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@</a:t>
            </a:r>
            <a:r>
              <a:rPr lang="en-US" err="1"/>
              <a:t>AltaroSoftware</a:t>
            </a:r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C9A404A-66C7-4693-8221-CE4A32F037B5}"/>
              </a:ext>
            </a:extLst>
          </p:cNvPr>
          <p:cNvSpPr/>
          <p:nvPr/>
        </p:nvSpPr>
        <p:spPr>
          <a:xfrm>
            <a:off x="875264" y="4121736"/>
            <a:ext cx="30289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facebook.com/</a:t>
            </a:r>
            <a:r>
              <a:rPr lang="en-US" err="1"/>
              <a:t>AltaroSoftware</a:t>
            </a:r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9996C25-FA06-4EE7-ABD0-2A7B6F3C7922}"/>
              </a:ext>
            </a:extLst>
          </p:cNvPr>
          <p:cNvSpPr txBox="1"/>
          <p:nvPr/>
        </p:nvSpPr>
        <p:spPr>
          <a:xfrm>
            <a:off x="875264" y="3041788"/>
            <a:ext cx="25076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/>
              <a:t>www.altaro.com/msp-dojo/</a:t>
            </a:r>
          </a:p>
          <a:p>
            <a:r>
              <a:rPr lang="en-GB" sz="1600"/>
              <a:t>www.altaro.com/hyper-v/ </a:t>
            </a:r>
          </a:p>
          <a:p>
            <a:r>
              <a:rPr lang="en-GB" sz="1600"/>
              <a:t>www.altaro.com/vmware/</a:t>
            </a:r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35582567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GB"/>
              <a:t>About your Speaker: Luke Orellana</a:t>
            </a:r>
          </a:p>
          <a:p>
            <a:endParaRPr lang="en-GB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20"/>
          </p:nvPr>
        </p:nvSpPr>
        <p:spPr/>
        <p:txBody>
          <a:bodyPr anchor="t"/>
          <a:lstStyle/>
          <a:p>
            <a:r>
              <a:rPr lang="en-GB" dirty="0"/>
              <a:t>Author Evangelist at Pluralsight, Teacher of Things, and Community Leader</a:t>
            </a:r>
          </a:p>
          <a:p>
            <a:endParaRPr lang="en-GB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4294967295"/>
          </p:nvPr>
        </p:nvSpPr>
        <p:spPr>
          <a:xfrm>
            <a:off x="4226747" y="1995598"/>
            <a:ext cx="6958012" cy="1749425"/>
          </a:xfrm>
          <a:prstGeom prst="rect">
            <a:avLst/>
          </a:prstGeom>
        </p:spPr>
        <p:txBody>
          <a:bodyPr anchor="t"/>
          <a:lstStyle/>
          <a:p>
            <a:pPr marL="285750" indent="-285750">
              <a:buChar char="•"/>
            </a:pPr>
            <a:r>
              <a:rPr lang="en-US" sz="1400" dirty="0">
                <a:latin typeface="Avenir Next LT Pro Medium"/>
              </a:rPr>
              <a:t>20+ years of experience in the IT Pro Space</a:t>
            </a:r>
          </a:p>
          <a:p>
            <a:endParaRPr lang="en-US" sz="1400" dirty="0">
              <a:latin typeface="Avenir Next LT Pro Medium"/>
            </a:endParaRPr>
          </a:p>
          <a:p>
            <a:pPr marL="285750" indent="-285750">
              <a:buChar char="•"/>
            </a:pPr>
            <a:r>
              <a:rPr lang="en-US" sz="1400" dirty="0">
                <a:latin typeface="Avenir Next LT Pro Medium"/>
              </a:rPr>
              <a:t>Works with technologies such as Exchange, VMware, Hyper-V, Azure, PowerShell, and Windows Server.</a:t>
            </a:r>
          </a:p>
          <a:p>
            <a:pPr marL="285750" indent="-285750">
              <a:buChar char="•"/>
            </a:pPr>
            <a:endParaRPr lang="en-US" sz="1400" dirty="0">
              <a:latin typeface="Avenir Next LT Pro Medium"/>
              <a:cs typeface="Calibri"/>
            </a:endParaRPr>
          </a:p>
          <a:p>
            <a:pPr marL="285750" indent="-285750">
              <a:buChar char="•"/>
            </a:pPr>
            <a:endParaRPr lang="en-US" sz="1400" dirty="0">
              <a:latin typeface="Avenir Next LT Pro Medium"/>
            </a:endParaRPr>
          </a:p>
          <a:p>
            <a:pPr marL="285750" indent="-285750">
              <a:buChar char="•"/>
            </a:pPr>
            <a:endParaRPr lang="en-US" sz="1400" dirty="0">
              <a:latin typeface="Avenir Next LT Pro Medium"/>
              <a:cs typeface="Calibri"/>
            </a:endParaRPr>
          </a:p>
          <a:p>
            <a:pPr marL="285750" indent="-285750">
              <a:buChar char="•"/>
            </a:pPr>
            <a:r>
              <a:rPr lang="en-US" sz="1400" dirty="0">
                <a:latin typeface="Avenir Next LT Pro Medium"/>
              </a:rPr>
              <a:t>Main Focus: Automation, Infrastructure as Code, Azure, VMware, and Windows Server</a:t>
            </a:r>
            <a:endParaRPr lang="en-US" sz="1400" dirty="0">
              <a:latin typeface="Avenir Next LT Pro Medium"/>
              <a:cs typeface="Calibri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6B8DD6-D95B-4E88-A885-F3ECD9779A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83466" y="1889487"/>
            <a:ext cx="1941220" cy="223798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Picture 2" descr="https://cdn1.iconfinder.com/data/icons/logotypes/32/twitter-128.png">
            <a:extLst>
              <a:ext uri="{FF2B5EF4-FFF2-40B4-BE49-F238E27FC236}">
                <a16:creationId xmlns:a16="http://schemas.microsoft.com/office/drawing/2014/main" id="{D0F9A6EC-2492-416F-A6E5-C42AF92FD7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3692" y="4493802"/>
            <a:ext cx="5334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67804AD-9ADF-43B3-97D1-D4775DA405D6}"/>
              </a:ext>
            </a:extLst>
          </p:cNvPr>
          <p:cNvSpPr txBox="1"/>
          <p:nvPr/>
        </p:nvSpPr>
        <p:spPr>
          <a:xfrm>
            <a:off x="3424199" y="4612021"/>
            <a:ext cx="1617751" cy="338554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GB" sz="1600" dirty="0"/>
              <a:t>@</a:t>
            </a:r>
            <a:r>
              <a:rPr lang="en-GB" sz="1600" dirty="0" err="1"/>
              <a:t>michaelbender</a:t>
            </a:r>
            <a:endParaRPr lang="en-US" sz="1600" dirty="0"/>
          </a:p>
        </p:txBody>
      </p:sp>
      <p:pic>
        <p:nvPicPr>
          <p:cNvPr id="6" name="Picture 4" descr="https://maxcdn.icons8.com/Share/icon/Logos/wordpress1600.png">
            <a:extLst>
              <a:ext uri="{FF2B5EF4-FFF2-40B4-BE49-F238E27FC236}">
                <a16:creationId xmlns:a16="http://schemas.microsoft.com/office/drawing/2014/main" id="{70E2C475-D721-4C4A-A00D-96830FF5DF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6175" y="5079742"/>
            <a:ext cx="5334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76C8D20-E981-4303-9903-3A3B20FF34A3}"/>
              </a:ext>
            </a:extLst>
          </p:cNvPr>
          <p:cNvSpPr txBox="1"/>
          <p:nvPr/>
        </p:nvSpPr>
        <p:spPr>
          <a:xfrm>
            <a:off x="3424199" y="5192082"/>
            <a:ext cx="48153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hlinkClick r:id="rId6"/>
              </a:rPr>
              <a:t>https://www.pluralsight.com/authors/michael-bender</a:t>
            </a:r>
            <a:r>
              <a:rPr lang="en-GB" sz="1600" dirty="0">
                <a:hlinkClick r:id="rId7"/>
              </a:rPr>
              <a:t>/</a:t>
            </a:r>
            <a:r>
              <a:rPr lang="en-GB" sz="1600" dirty="0"/>
              <a:t> 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105215093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CAD335B4-E6F0-497C-BBEC-B27A6B684BD5}"/>
              </a:ext>
            </a:extLst>
          </p:cNvPr>
          <p:cNvSpPr txBox="1">
            <a:spLocks/>
          </p:cNvSpPr>
          <p:nvPr/>
        </p:nvSpPr>
        <p:spPr>
          <a:xfrm>
            <a:off x="1246720" y="1709939"/>
            <a:ext cx="9649881" cy="1522148"/>
          </a:xfrm>
          <a:prstGeom prst="rect">
            <a:avLst/>
          </a:prstGeom>
        </p:spPr>
        <p:txBody>
          <a:bodyPr anchor="t">
            <a:noAutofit/>
          </a:bodyPr>
          <a:lstStyle>
            <a:lvl1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F26027"/>
              </a:buClr>
              <a:buSzTx/>
              <a:buFont typeface="Wingdings" panose="05000000000000000000" pitchFamily="2" charset="2"/>
              <a:buChar char="§"/>
              <a:tabLst/>
              <a:defRPr sz="1200" b="0" i="0" kern="1200" baseline="0">
                <a:solidFill>
                  <a:srgbClr val="3C3C3C"/>
                </a:solidFill>
                <a:latin typeface="AvenirNext LT Pro Regular" panose="020B0504020202020204" pitchFamily="34" charset="0"/>
                <a:ea typeface="+mn-ea"/>
                <a:cs typeface="AvenirNext LT Pro Regular" panose="020B0504020202020204" pitchFamily="34" charset="0"/>
              </a:defRPr>
            </a:lvl1pPr>
            <a:lvl2pPr marL="628650" indent="-171450" algn="l" defTabSz="914400" rtl="0" eaLnBrk="1" latinLnBrk="0" hangingPunct="1">
              <a:spcBef>
                <a:spcPct val="20000"/>
              </a:spcBef>
              <a:buClr>
                <a:srgbClr val="F26027"/>
              </a:buClr>
              <a:buSzPct val="95000"/>
              <a:buFont typeface="Arial" panose="020B0604020202020204" pitchFamily="34" charset="0"/>
              <a:buChar char="•"/>
              <a:defRPr sz="1100" b="0" i="0" kern="1200">
                <a:solidFill>
                  <a:srgbClr val="3C3C3C"/>
                </a:solidFill>
                <a:latin typeface="AvenirNext LT Pro Regular" panose="020B0504020202020204" pitchFamily="34" charset="0"/>
                <a:ea typeface="+mn-ea"/>
                <a:cs typeface="AvenirNext LT Pro Regular" panose="020B0504020202020204" pitchFamily="34" charset="0"/>
              </a:defRPr>
            </a:lvl2pPr>
            <a:lvl3pPr marL="1085850" indent="-171450" algn="l" defTabSz="914400" rtl="0" eaLnBrk="1" latinLnBrk="0" hangingPunct="1">
              <a:spcBef>
                <a:spcPct val="20000"/>
              </a:spcBef>
              <a:buClr>
                <a:srgbClr val="F26027"/>
              </a:buClr>
              <a:buSzPct val="90000"/>
              <a:buFont typeface="Courier New" panose="02070309020205020404" pitchFamily="49" charset="0"/>
              <a:buChar char="o"/>
              <a:defRPr sz="1000" b="0" i="0" kern="1200">
                <a:solidFill>
                  <a:srgbClr val="3C3C3C"/>
                </a:solidFill>
                <a:latin typeface="AvenirNext LT Pro Regular" panose="020B0504020202020204" pitchFamily="34" charset="0"/>
                <a:ea typeface="+mn-ea"/>
                <a:cs typeface="AvenirNext LT Pro Regular" panose="020B0504020202020204" pitchFamily="34" charset="0"/>
              </a:defRPr>
            </a:lvl3pPr>
            <a:lvl4pPr marL="1543050" indent="-171450" algn="l" defTabSz="914400" rtl="0" eaLnBrk="1" latinLnBrk="0" hangingPunct="1">
              <a:spcBef>
                <a:spcPct val="20000"/>
              </a:spcBef>
              <a:buClr>
                <a:srgbClr val="F26027"/>
              </a:buClr>
              <a:buSzPct val="90000"/>
              <a:buFont typeface="Avenir LT Std 35 Light" panose="020B0402020203020204" pitchFamily="34" charset="0"/>
              <a:buChar char="-"/>
              <a:defRPr sz="1000" b="0" i="0" kern="1200">
                <a:solidFill>
                  <a:srgbClr val="3C3C3C"/>
                </a:solidFill>
                <a:latin typeface="AvenirNext LT Pro Regular" panose="020B0504020202020204" pitchFamily="34" charset="0"/>
                <a:ea typeface="+mn-ea"/>
                <a:cs typeface="AvenirNext LT Pro Regular" panose="020B0504020202020204" pitchFamily="34" charset="0"/>
              </a:defRPr>
            </a:lvl4pPr>
            <a:lvl5pPr marL="2000250" indent="-171450" algn="l" defTabSz="914400" rtl="0" eaLnBrk="1" latinLnBrk="0" hangingPunct="1">
              <a:spcBef>
                <a:spcPct val="20000"/>
              </a:spcBef>
              <a:buClr>
                <a:srgbClr val="F26027"/>
              </a:buClr>
              <a:buSzPct val="90000"/>
              <a:buFont typeface="Avenir LT Std 35 Light" panose="020B0402020203020204" pitchFamily="34" charset="0"/>
              <a:buChar char="∙"/>
              <a:defRPr sz="1000" b="0" i="0" kern="1200">
                <a:solidFill>
                  <a:srgbClr val="3C3C3C"/>
                </a:solidFill>
                <a:latin typeface="AvenirNext LT Pro Regular" panose="020B0504020202020204" pitchFamily="34" charset="0"/>
                <a:ea typeface="+mn-ea"/>
                <a:cs typeface="AvenirNext LT Pro Regular" panose="020B05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600" err="1">
                <a:latin typeface="AvenirNext LT Pro Regular"/>
              </a:rPr>
              <a:t>Altaro</a:t>
            </a:r>
            <a:r>
              <a:rPr lang="en-GB" sz="1600">
                <a:latin typeface="AvenirNext LT Pro Regular"/>
              </a:rPr>
              <a:t> is a fast-growing developer of easy-to-use backup solutions for Managed Service Providers (MSPs), IT resellers and IT departments.</a:t>
            </a:r>
          </a:p>
          <a:p>
            <a:r>
              <a:rPr lang="en-GB" sz="1600"/>
              <a:t>Virtual Backup trusted by 50,000+ Customers, 10,000+ Partners and 2,000+ MSPs worldwide.</a:t>
            </a:r>
          </a:p>
          <a:p>
            <a:r>
              <a:rPr lang="en-GB" sz="1600">
                <a:latin typeface="AvenirNext LT Pro Regular"/>
              </a:rPr>
              <a:t>Flagship product: </a:t>
            </a:r>
            <a:r>
              <a:rPr lang="en-GB" sz="1600" err="1">
                <a:latin typeface="AvenirNext LT Pro Regular"/>
              </a:rPr>
              <a:t>Altaro</a:t>
            </a:r>
            <a:r>
              <a:rPr lang="en-GB" sz="1600">
                <a:latin typeface="AvenirNext LT Pro Regular"/>
              </a:rPr>
              <a:t> VM Backup for Hyper-V and VMware – </a:t>
            </a:r>
            <a:r>
              <a:rPr lang="en-GB" sz="1600" b="1">
                <a:latin typeface="AvenirNext LT Pro Regular"/>
                <a:hlinkClick r:id="rId2"/>
              </a:rPr>
              <a:t>altaro.com/vm-backup</a:t>
            </a:r>
            <a:endParaRPr lang="en-GB" sz="1600" b="1">
              <a:latin typeface="AvenirNext LT Pro Regular"/>
            </a:endParaRPr>
          </a:p>
          <a:p>
            <a:r>
              <a:rPr lang="en-GB" sz="1600">
                <a:latin typeface="AvenirNext LT Pro Regular"/>
              </a:rPr>
              <a:t>MSP program – </a:t>
            </a:r>
            <a:r>
              <a:rPr lang="en-GB" sz="1600" b="1">
                <a:latin typeface="AvenirNext LT Pro Regular"/>
                <a:hlinkClick r:id="rId3"/>
              </a:rPr>
              <a:t>altaro.com/msp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AB89665B-022E-495A-A20A-55B2BE618CD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48052" y="894599"/>
            <a:ext cx="9648755" cy="360363"/>
          </a:xfrm>
        </p:spPr>
        <p:txBody>
          <a:bodyPr/>
          <a:lstStyle/>
          <a:p>
            <a:r>
              <a:rPr lang="en-GB"/>
              <a:t>About Altaro Software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CDA7064-E53C-4091-A241-1B5B8A7CE81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4706" y="5135320"/>
            <a:ext cx="2032760" cy="1870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1E59A2B-7F1F-49A8-8E78-B06CC6033B8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0647" y="5378424"/>
            <a:ext cx="500878" cy="10293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6614F3C-F99A-44ED-8CC5-8F6230C89B9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2555" y="5263985"/>
            <a:ext cx="2081312" cy="42839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92CEA45-B836-4056-BBC3-FDE00DA08AC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5519" y="4809276"/>
            <a:ext cx="1128728" cy="102611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0EF5A8E-D8F7-4F6B-87FB-59A29C4AAD1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6466" y="4982648"/>
            <a:ext cx="866393" cy="681563"/>
          </a:xfrm>
          <a:prstGeom prst="rect">
            <a:avLst/>
          </a:prstGeom>
        </p:spPr>
      </p:pic>
      <p:pic>
        <p:nvPicPr>
          <p:cNvPr id="12" name="Picture 2" descr="http://ww1.prweb.com/prfiles/2016/10/29/13808901/gI_58866_Microsoft_WS2016_logo_100.png">
            <a:extLst>
              <a:ext uri="{FF2B5EF4-FFF2-40B4-BE49-F238E27FC236}">
                <a16:creationId xmlns:a16="http://schemas.microsoft.com/office/drawing/2014/main" id="{249C9B90-E7B2-4D38-8C32-C98D17800F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785" y="5013023"/>
            <a:ext cx="566134" cy="679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8C082CD-3DBB-48E5-AB8B-AEEFFF5D7C2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01825" y="4150226"/>
            <a:ext cx="2020972" cy="70451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0E7B724-6B4D-465B-9744-5D41E839C16A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9639" y="5035421"/>
            <a:ext cx="977230" cy="109799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411FB48-C5B9-494F-86BC-EB61059D3C2C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771" y="5013023"/>
            <a:ext cx="566135" cy="679360"/>
          </a:xfrm>
          <a:prstGeom prst="rect">
            <a:avLst/>
          </a:prstGeom>
        </p:spPr>
      </p:pic>
      <p:pic>
        <p:nvPicPr>
          <p:cNvPr id="1026" name="Picture 2" descr="https://www.altaro.com/images/infosec-award.png">
            <a:extLst>
              <a:ext uri="{FF2B5EF4-FFF2-40B4-BE49-F238E27FC236}">
                <a16:creationId xmlns:a16="http://schemas.microsoft.com/office/drawing/2014/main" id="{743281D7-C664-49FC-9D6B-9019948661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4839" y="4032441"/>
            <a:ext cx="1143000" cy="926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www.altaro.com/images/global-excellence-award.png">
            <a:extLst>
              <a:ext uri="{FF2B5EF4-FFF2-40B4-BE49-F238E27FC236}">
                <a16:creationId xmlns:a16="http://schemas.microsoft.com/office/drawing/2014/main" id="{481E449C-28A1-440E-8199-B916F982E0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1940" y="3417196"/>
            <a:ext cx="1970100" cy="660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www.altaro.com/images/technology-elite-award-2.png">
            <a:extLst>
              <a:ext uri="{FF2B5EF4-FFF2-40B4-BE49-F238E27FC236}">
                <a16:creationId xmlns:a16="http://schemas.microsoft.com/office/drawing/2014/main" id="{88ABEDE8-9894-4927-A1CA-D701078CE7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7797" y="5624365"/>
            <a:ext cx="2309581" cy="468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www.altaro.com/images/tech-genix.png">
            <a:extLst>
              <a:ext uri="{FF2B5EF4-FFF2-40B4-BE49-F238E27FC236}">
                <a16:creationId xmlns:a16="http://schemas.microsoft.com/office/drawing/2014/main" id="{F1EA765E-9844-4ABC-9499-44784591B4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1087" y="4801945"/>
            <a:ext cx="1143000" cy="666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s://www.altaro.com/images/storage-awards.png">
            <a:extLst>
              <a:ext uri="{FF2B5EF4-FFF2-40B4-BE49-F238E27FC236}">
                <a16:creationId xmlns:a16="http://schemas.microsoft.com/office/drawing/2014/main" id="{D44F1E49-F1C7-4C6E-B998-627D676F63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0094" y="3964712"/>
            <a:ext cx="964985" cy="681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s://www.altaro.com/images/g2crowd-9.png">
            <a:extLst>
              <a:ext uri="{FF2B5EF4-FFF2-40B4-BE49-F238E27FC236}">
                <a16:creationId xmlns:a16="http://schemas.microsoft.com/office/drawing/2014/main" id="{C9068B2C-AD7A-43CA-88FD-09A1815B21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2412" y="2471013"/>
            <a:ext cx="1010486" cy="1018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https://www.altaro.com/images/DCS-Awards-2019.png">
            <a:extLst>
              <a:ext uri="{FF2B5EF4-FFF2-40B4-BE49-F238E27FC236}">
                <a16:creationId xmlns:a16="http://schemas.microsoft.com/office/drawing/2014/main" id="{FDB1A3B8-F0C4-4EDC-A8AF-4251F7297F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9512" y="5597175"/>
            <a:ext cx="1972218" cy="495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1101949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051260" y="3155156"/>
            <a:ext cx="6892145" cy="547688"/>
          </a:xfrm>
        </p:spPr>
        <p:txBody>
          <a:bodyPr anchor="t"/>
          <a:lstStyle/>
          <a:p>
            <a:r>
              <a:rPr lang="en-CA">
                <a:latin typeface="Avenir Next LT Pro Demi"/>
              </a:rPr>
              <a:t>Barriers and Struggles of Certification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511343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CC0B25A0-3E62-4167-B6B5-8BAB0A76C21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744375" y="446610"/>
            <a:ext cx="8690110" cy="372653"/>
          </a:xfrm>
        </p:spPr>
        <p:txBody>
          <a:bodyPr anchor="t"/>
          <a:lstStyle/>
          <a:p>
            <a:r>
              <a:rPr lang="en-US" sz="2000">
                <a:latin typeface="AvenirNext LT Pro Regular"/>
              </a:rPr>
              <a:t>Poll &amp; Discussion – What Are Your Barriers to Achieving Certification?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3B52953-0398-4BCF-B872-9F349BEE21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126354" y="1357590"/>
            <a:ext cx="3939292" cy="3939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659148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051260" y="3155156"/>
            <a:ext cx="6892145" cy="547688"/>
          </a:xfrm>
        </p:spPr>
        <p:txBody>
          <a:bodyPr anchor="t"/>
          <a:lstStyle/>
          <a:p>
            <a:r>
              <a:rPr lang="en-CA">
                <a:latin typeface="Avenir Next LT Pro Demi"/>
              </a:rPr>
              <a:t>Understanding Certification Tracks</a:t>
            </a:r>
            <a:endParaRPr lang="en-US"/>
          </a:p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32989497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1C3C9F2-6CEF-4A37-907A-FCDEEBA6B45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sz="1800"/>
              <a:t>What is VMware VCP Certification?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A47690-2219-4F2C-B8D5-50828E05830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sz="1600"/>
              <a:t>VMware Certified Professional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7C02E5-76A6-4F5C-969C-697616D65AB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246721" y="1709939"/>
            <a:ext cx="6077358" cy="4192840"/>
          </a:xfrm>
        </p:spPr>
        <p:txBody>
          <a:bodyPr/>
          <a:lstStyle/>
          <a:p>
            <a:r>
              <a:rPr lang="en-US" sz="1600"/>
              <a:t>Often Deemed the “Entry Level” certification for VM Professionals</a:t>
            </a:r>
          </a:p>
          <a:p>
            <a:r>
              <a:rPr lang="en-US" sz="1600"/>
              <a:t>Provides a baseline level of knowledge prior to certification branches</a:t>
            </a:r>
          </a:p>
          <a:p>
            <a:r>
              <a:rPr lang="en-US" sz="1600"/>
              <a:t>VCA Exists underneath, but targets a different audience</a:t>
            </a:r>
          </a:p>
          <a:p>
            <a:r>
              <a:rPr lang="en-US" sz="1600"/>
              <a:t>Considered to be one of the most sought after virtualization certifications on the market today</a:t>
            </a:r>
          </a:p>
          <a:p>
            <a:endParaRPr lang="en-US" sz="160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FA44658-B30A-4AE3-B210-0E7D4FB6C5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617041" y="5344408"/>
            <a:ext cx="4419600" cy="723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552568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Altaro">
  <a:themeElements>
    <a:clrScheme name="Custom 3">
      <a:dk1>
        <a:srgbClr val="3C3C3C"/>
      </a:dk1>
      <a:lt1>
        <a:srgbClr val="FFFFFF"/>
      </a:lt1>
      <a:dk2>
        <a:srgbClr val="1F497D"/>
      </a:dk2>
      <a:lt2>
        <a:srgbClr val="F2F2F2"/>
      </a:lt2>
      <a:accent1>
        <a:srgbClr val="005C9C"/>
      </a:accent1>
      <a:accent2>
        <a:srgbClr val="00AEEF"/>
      </a:accent2>
      <a:accent3>
        <a:srgbClr val="8DC63F"/>
      </a:accent3>
      <a:accent4>
        <a:srgbClr val="BFBFBF"/>
      </a:accent4>
      <a:accent5>
        <a:srgbClr val="E7800F"/>
      </a:accent5>
      <a:accent6>
        <a:srgbClr val="870E94"/>
      </a:accent6>
      <a:hlink>
        <a:srgbClr val="0000FF"/>
      </a:hlink>
      <a:folHlink>
        <a:srgbClr val="800080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C273A1A5DC5E14A84566DEAD505BB62" ma:contentTypeVersion="6" ma:contentTypeDescription="Create a new document." ma:contentTypeScope="" ma:versionID="965b017a735c07ba62bb16c66d569df6">
  <xsd:schema xmlns:xsd="http://www.w3.org/2001/XMLSchema" xmlns:xs="http://www.w3.org/2001/XMLSchema" xmlns:p="http://schemas.microsoft.com/office/2006/metadata/properties" xmlns:ns2="bc19f6e5-8885-4702-a8e9-1c953e844fcf" targetNamespace="http://schemas.microsoft.com/office/2006/metadata/properties" ma:root="true" ma:fieldsID="1122474c8d40850a227d1a33fbf97a5d" ns2:_="">
    <xsd:import namespace="bc19f6e5-8885-4702-a8e9-1c953e844fc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c19f6e5-8885-4702-a8e9-1c953e844fc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internalName="MediaServiceAutoTags" ma:readOnly="true">
      <xsd:simpleType>
        <xsd:restriction base="dms:Text"/>
      </xsd:simpleType>
    </xsd:element>
    <xsd:element name="MediaServiceOCR" ma:index="11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3" nillable="true" ma:displayName="MediaServiceLocation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9595379-0B18-478F-995B-3EE2CA4CDD5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F836AFD-F7DA-44F3-9D10-2749E1277848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BAA550B0-2060-45D3-9CCC-3865A7A0432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c19f6e5-8885-4702-a8e9-1c953e844fc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1242</TotalTime>
  <Words>1029</Words>
  <Application>Microsoft Office PowerPoint</Application>
  <PresentationFormat>Widescreen</PresentationFormat>
  <Paragraphs>184</Paragraphs>
  <Slides>33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33</vt:i4>
      </vt:variant>
    </vt:vector>
  </HeadingPairs>
  <TitlesOfParts>
    <vt:vector size="45" baseType="lpstr">
      <vt:lpstr>Arial</vt:lpstr>
      <vt:lpstr>Avenir LT Std 35 Light</vt:lpstr>
      <vt:lpstr>Avenir Next LT Pro Demi</vt:lpstr>
      <vt:lpstr>Avenir Next LT Pro Medium</vt:lpstr>
      <vt:lpstr>AvenirNext LT Pro</vt:lpstr>
      <vt:lpstr>AvenirNext LT Pro Regular</vt:lpstr>
      <vt:lpstr>Calibri</vt:lpstr>
      <vt:lpstr>Calibri Light</vt:lpstr>
      <vt:lpstr>Courier New</vt:lpstr>
      <vt:lpstr>Wingdings</vt:lpstr>
      <vt:lpstr>Altaro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Hewlett-Packard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Paola</dc:creator>
  <cp:lastModifiedBy>Michael Bender</cp:lastModifiedBy>
  <cp:revision>2</cp:revision>
  <dcterms:created xsi:type="dcterms:W3CDTF">2013-02-11T01:13:05Z</dcterms:created>
  <dcterms:modified xsi:type="dcterms:W3CDTF">2020-02-16T20:47:55Z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0x0101003C273A1A5DC5E14A84566DEAD505BB62</vt:lpwstr>
  </property>
</Properties>
</file>